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3" r:id="rId1"/>
  </p:sldMasterIdLst>
  <p:notesMasterIdLst>
    <p:notesMasterId r:id="rId20"/>
  </p:notesMasterIdLst>
  <p:sldIdLst>
    <p:sldId id="256" r:id="rId2"/>
    <p:sldId id="270" r:id="rId3"/>
    <p:sldId id="271" r:id="rId4"/>
    <p:sldId id="261" r:id="rId5"/>
    <p:sldId id="259" r:id="rId6"/>
    <p:sldId id="260" r:id="rId7"/>
    <p:sldId id="262" r:id="rId8"/>
    <p:sldId id="264" r:id="rId9"/>
    <p:sldId id="263" r:id="rId10"/>
    <p:sldId id="274" r:id="rId11"/>
    <p:sldId id="265" r:id="rId12"/>
    <p:sldId id="266" r:id="rId13"/>
    <p:sldId id="268" r:id="rId14"/>
    <p:sldId id="267" r:id="rId15"/>
    <p:sldId id="269" r:id="rId16"/>
    <p:sldId id="272" r:id="rId17"/>
    <p:sldId id="273" r:id="rId18"/>
    <p:sldId id="257" r:id="rId19"/>
  </p:sldIdLst>
  <p:sldSz cx="9144000" cy="5143500" type="screen16x9"/>
  <p:notesSz cx="6858000" cy="9144000"/>
  <p:embeddedFontLst>
    <p:embeddedFont>
      <p:font typeface="Cambria Math" panose="02040503050406030204" pitchFamily="18" charset="0"/>
      <p:regular r:id="rId21"/>
    </p:embeddedFont>
    <p:embeddedFont>
      <p:font typeface="Open Sans" panose="020B0606030504020204" pitchFamily="34" charset="0"/>
      <p:regular r:id="rId22"/>
      <p:bold r:id="rId23"/>
      <p:italic r:id="rId24"/>
      <p:boldItalic r:id="rId25"/>
    </p:embeddedFont>
    <p:embeddedFont>
      <p:font typeface="Open Sans SemiBold" panose="020B0706030804020204" pitchFamily="34" charset="0"/>
      <p:regular r:id="rId26"/>
      <p:bold r:id="rId27"/>
      <p:italic r:id="rId28"/>
      <p:boldItalic r:id="rId2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59400EB-97ED-485E-B976-BAF55D16A0C6}" v="2" dt="2024-04-30T03:19:51.279"/>
    <p1510:client id="{44A30523-EE84-8C4D-1B7A-7AF8B138F888}" v="3" dt="2024-04-30T00:19:32.030"/>
    <p1510:client id="{919DC9D8-EDF2-EC9F-49A4-F4738FADE4F0}" v="1" dt="2024-04-29T20:17:31.898"/>
    <p1510:client id="{9624B74C-D16A-B02E-D32E-D670AF371E4F}" v="1" dt="2024-04-29T20:20:00.397"/>
    <p1510:client id="{F38CAACA-F8B2-4547-AA40-0C469EA51079}" v="1384" dt="2024-04-30T00:36:11.67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1620"/>
        <p:guide pos="2880"/>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font" Target="fonts/font1.fntdata"/><Relationship Id="rId34"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1e9884d431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8" name="Google Shape;108;g1e9884d431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a:t>In the inverse problem, our goal is to recover both the position of the </a:t>
            </a:r>
            <a:r>
              <a:rPr lang="en-US" err="1"/>
              <a:t>occluder</a:t>
            </a:r>
            <a:r>
              <a:rPr lang="en-US"/>
              <a:t> </a:t>
            </a:r>
            <a:r>
              <a:rPr lang="en-US" i="1"/>
              <a:t>p0</a:t>
            </a:r>
            <a:r>
              <a:rPr lang="en-US"/>
              <a:t> and the hidden scene of interest </a:t>
            </a:r>
            <a:r>
              <a:rPr lang="en-US" i="1"/>
              <a:t>f</a:t>
            </a:r>
            <a:r>
              <a:rPr lang="en-US"/>
              <a:t> from the single-snapshot camera measurement </a:t>
            </a:r>
            <a:r>
              <a:rPr lang="en-US" i="1"/>
              <a:t>y</a:t>
            </a:r>
            <a:r>
              <a:rPr lang="en-US"/>
              <a:t> in one color channel. </a:t>
            </a:r>
          </a:p>
          <a:p>
            <a:pPr marL="0" indent="0">
              <a:buNone/>
            </a:pPr>
            <a:r>
              <a:rPr lang="en-US">
                <a:latin typeface="Calibri"/>
                <a:ea typeface="Calibri"/>
                <a:cs typeface="Calibri"/>
              </a:rPr>
              <a:t>To reconstruct the hidden scene, we will use the raw data captured by the camera sensor to reconstruct a full-color RGB image. With these camera measurements, we then estimate the position of the </a:t>
            </a:r>
            <a:r>
              <a:rPr lang="en-US" err="1">
                <a:latin typeface="Calibri"/>
                <a:ea typeface="Calibri"/>
                <a:cs typeface="Calibri"/>
              </a:rPr>
              <a:t>occluder</a:t>
            </a:r>
            <a:r>
              <a:rPr lang="en-US">
                <a:latin typeface="Calibri"/>
                <a:ea typeface="Calibri"/>
                <a:cs typeface="Calibri"/>
              </a:rPr>
              <a:t>, which can be used to estimate the RGB content of the hidden scene of interest. </a:t>
            </a:r>
            <a:endParaRPr lang="en-US"/>
          </a:p>
        </p:txBody>
      </p:sp>
    </p:spTree>
    <p:extLst>
      <p:ext uri="{BB962C8B-B14F-4D97-AF65-F5344CB8AC3E}">
        <p14:creationId xmlns:p14="http://schemas.microsoft.com/office/powerpoint/2010/main" val="18593841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a:t>where A(p­0) is the computed light-transport matrix for an </a:t>
            </a:r>
            <a:r>
              <a:rPr lang="en-US" err="1"/>
              <a:t>occluder</a:t>
            </a:r>
            <a:r>
              <a:rPr lang="en-US"/>
              <a:t> position p0. </a:t>
            </a:r>
          </a:p>
          <a:p>
            <a:pPr marL="1085850" lvl="1" indent="-171450"/>
            <a:r>
              <a:rPr lang="en-US"/>
              <a:t> is an orthogonal projection operator onto the range A(p0). The multiplication of this component and y decomposes y into a component in range A(p0) and a component in the orthogonal complement, which represents the amount of model mismatch using the current </a:t>
            </a:r>
            <a:r>
              <a:rPr lang="en-US" err="1"/>
              <a:t>occluder</a:t>
            </a:r>
            <a:r>
              <a:rPr lang="en-US"/>
              <a:t> position.</a:t>
            </a:r>
          </a:p>
          <a:p>
            <a:pPr marL="1085850" lvl="1" indent="-171450"/>
            <a:r>
              <a:rPr lang="en-US"/>
              <a:t>Minimizing the Euclidean square of this component is solving for the maximization problem in the above equation, which maximizes the likelihood estimate of p0.  </a:t>
            </a:r>
          </a:p>
          <a:p>
            <a:pPr marL="1085850" lvl="1" indent="-171450"/>
            <a:r>
              <a:rPr lang="en-US"/>
              <a:t>Argmax over p0­­ means that we are estimating the </a:t>
            </a:r>
            <a:r>
              <a:rPr lang="en-US" err="1"/>
              <a:t>occluder</a:t>
            </a:r>
            <a:r>
              <a:rPr lang="en-US"/>
              <a:t> position for each color channel (i.e., R, G, B) and take the average to find the best estimate of p0. </a:t>
            </a:r>
          </a:p>
          <a:p>
            <a:pPr marL="1085850" lvl="1" indent="-171450"/>
            <a:r>
              <a:rPr lang="en-US"/>
              <a:t>From the forward model defined by for each color channel, it is possible to omit the background component of the camera measurement. This is because the background can be decomposed into 3 components, b = b0 + b1 + b2, where b0 locates within the computational FOV, b1 locates near the computational FOV, and b2 locates far from the computational FOV. Only b0 lies in the range of A(p0) and the visibility function is independent of b­2, therefore the degradation in estimating p0 is primarily influenced by b1. However, this influence is considered negligible when omitting the background components altogether. </a:t>
            </a:r>
          </a:p>
          <a:p>
            <a:pPr>
              <a:buNone/>
            </a:pPr>
            <a:endParaRPr lang="en-US">
              <a:latin typeface="Calibri"/>
              <a:ea typeface="Calibri"/>
              <a:cs typeface="Calibri"/>
            </a:endParaRPr>
          </a:p>
        </p:txBody>
      </p:sp>
    </p:spTree>
    <p:extLst>
      <p:ext uri="{BB962C8B-B14F-4D97-AF65-F5344CB8AC3E}">
        <p14:creationId xmlns:p14="http://schemas.microsoft.com/office/powerpoint/2010/main" val="26119841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lvl="1" indent="-342900">
              <a:buChar char="•"/>
            </a:pPr>
            <a:r>
              <a:rPr lang="en-US"/>
              <a:t>From the estimated </a:t>
            </a:r>
            <a:r>
              <a:rPr lang="en-US" err="1"/>
              <a:t>occluder</a:t>
            </a:r>
            <a:r>
              <a:rPr lang="en-US"/>
              <a:t> position, we can estimate the light-transport matrix .</a:t>
            </a:r>
          </a:p>
          <a:p>
            <a:pPr marL="342900" lvl="1" indent="-342900">
              <a:buChar char="•"/>
            </a:pPr>
            <a:r>
              <a:rPr lang="en-US"/>
              <a:t>Using Moore-Penrose pseudo inverse formula, we can find the pseudo inverse of the light-transport matrix .</a:t>
            </a:r>
          </a:p>
          <a:p>
            <a:pPr marL="342900" lvl="1" indent="-342900">
              <a:buChar char="•"/>
            </a:pPr>
            <a:r>
              <a:rPr lang="en-US"/>
              <a:t>In ideal conditions where the estimated </a:t>
            </a:r>
            <a:r>
              <a:rPr lang="en-US" err="1"/>
              <a:t>occluder</a:t>
            </a:r>
            <a:r>
              <a:rPr lang="en-US"/>
              <a:t> position  is the exact location p0 and the model mismatch and background influence are negligible, then multiplying the camera measurements </a:t>
            </a:r>
            <a:r>
              <a:rPr lang="en-US" i="1"/>
              <a:t>y</a:t>
            </a:r>
            <a:r>
              <a:rPr lang="en-US"/>
              <a:t> in each color channel by the Moore-Penrose pseudo inverse yields the least-squares estimate of the hidden scene’s color pixel values. </a:t>
            </a:r>
          </a:p>
          <a:p>
            <a:pPr marL="342900" lvl="1" indent="-342900">
              <a:buChar char="•"/>
            </a:pPr>
            <a:r>
              <a:rPr lang="en-US"/>
              <a:t>However, to improve the inverse model’s robustness to noise and model mismatch, we can exploit the transverse spatial correlations that are dominant in real-world conditions. This is achieved by promoting sparsity in the scene’s gradient using total variation regularization:</a:t>
            </a:r>
          </a:p>
          <a:p>
            <a:pPr>
              <a:buNone/>
            </a:pPr>
            <a:endParaRPr lang="en-US">
              <a:latin typeface="Calibri"/>
              <a:ea typeface="Calibri"/>
              <a:cs typeface="Calibri"/>
            </a:endParaRPr>
          </a:p>
        </p:txBody>
      </p:sp>
    </p:spTree>
    <p:extLst>
      <p:ext uri="{BB962C8B-B14F-4D97-AF65-F5344CB8AC3E}">
        <p14:creationId xmlns:p14="http://schemas.microsoft.com/office/powerpoint/2010/main" val="4834098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lvl="1" indent="-342900">
              <a:buChar char="•"/>
            </a:pPr>
            <a:r>
              <a:rPr lang="en-US"/>
              <a:t>From the estimated </a:t>
            </a:r>
            <a:r>
              <a:rPr lang="en-US" err="1"/>
              <a:t>occluder</a:t>
            </a:r>
            <a:r>
              <a:rPr lang="en-US"/>
              <a:t> position, we can estimate the light-transport matrix .</a:t>
            </a:r>
          </a:p>
          <a:p>
            <a:pPr marL="342900" lvl="1" indent="-342900">
              <a:buChar char="•"/>
            </a:pPr>
            <a:r>
              <a:rPr lang="en-US"/>
              <a:t>Using Moore-Penrose pseudo inverse formula, we can find the pseudo inverse of the light-transport matrix .</a:t>
            </a:r>
          </a:p>
          <a:p>
            <a:pPr marL="342900" lvl="1" indent="-342900">
              <a:buChar char="•"/>
            </a:pPr>
            <a:r>
              <a:rPr lang="en-US"/>
              <a:t>In ideal conditions where the estimated </a:t>
            </a:r>
            <a:r>
              <a:rPr lang="en-US" err="1"/>
              <a:t>occluder</a:t>
            </a:r>
            <a:r>
              <a:rPr lang="en-US"/>
              <a:t> position  is the exact location p0 and the model mismatch and background influence are negligible, then multiplying the camera measurements </a:t>
            </a:r>
            <a:r>
              <a:rPr lang="en-US" i="1"/>
              <a:t>y</a:t>
            </a:r>
            <a:r>
              <a:rPr lang="en-US"/>
              <a:t> in each color channel by the Moore-Penrose pseudo inverse yields the least-squares estimate of the hidden scene’s color pixel values. </a:t>
            </a:r>
          </a:p>
          <a:p>
            <a:pPr marL="342900" lvl="1" indent="-342900">
              <a:buChar char="•"/>
            </a:pPr>
            <a:r>
              <a:rPr lang="en-US"/>
              <a:t>However, to improve the inverse model’s robustness to noise and model mismatch, we can exploit the transverse spatial correlations that are dominant in real-world conditions. This is achieved by promoting sparsity in the scene’s gradient using total variation regularization:</a:t>
            </a:r>
          </a:p>
          <a:p>
            <a:pPr>
              <a:buNone/>
            </a:pPr>
            <a:endParaRPr lang="en-US">
              <a:latin typeface="Calibri"/>
              <a:ea typeface="Calibri"/>
              <a:cs typeface="Calibri"/>
            </a:endParaRPr>
          </a:p>
        </p:txBody>
      </p:sp>
    </p:spTree>
    <p:extLst>
      <p:ext uri="{BB962C8B-B14F-4D97-AF65-F5344CB8AC3E}">
        <p14:creationId xmlns:p14="http://schemas.microsoft.com/office/powerpoint/2010/main" val="33357076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289acf4db1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6" name="Google Shape;116;g289acf4db1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55"/>
        <p:cNvGrpSpPr/>
        <p:nvPr/>
      </p:nvGrpSpPr>
      <p:grpSpPr>
        <a:xfrm>
          <a:off x="0" y="0"/>
          <a:ext cx="0" cy="0"/>
          <a:chOff x="0" y="0"/>
          <a:chExt cx="0" cy="0"/>
        </a:xfrm>
      </p:grpSpPr>
      <p:sp>
        <p:nvSpPr>
          <p:cNvPr id="56" name="Google Shape;56;p14"/>
          <p:cNvSpPr txBox="1">
            <a:spLocks noGrp="1"/>
          </p:cNvSpPr>
          <p:nvPr>
            <p:ph type="ctrTitle"/>
          </p:nvPr>
        </p:nvSpPr>
        <p:spPr>
          <a:xfrm>
            <a:off x="1143000" y="841772"/>
            <a:ext cx="6858000" cy="1790700"/>
          </a:xfrm>
          <a:prstGeom prst="rect">
            <a:avLst/>
          </a:prstGeom>
          <a:noFill/>
          <a:ln>
            <a:noFill/>
          </a:ln>
        </p:spPr>
        <p:txBody>
          <a:bodyPr spcFirstLastPara="1" wrap="square" lIns="51425" tIns="51425" rIns="51425" bIns="51425" anchor="b" anchorCtr="0">
            <a:noAutofit/>
          </a:bodyPr>
          <a:lstStyle>
            <a:lvl1pPr marR="0" lvl="0" algn="ctr" rtl="0">
              <a:lnSpc>
                <a:spcPct val="90000"/>
              </a:lnSpc>
              <a:spcBef>
                <a:spcPts val="0"/>
              </a:spcBef>
              <a:spcAft>
                <a:spcPts val="0"/>
              </a:spcAft>
              <a:buClr>
                <a:schemeClr val="dk2"/>
              </a:buClr>
              <a:buSzPts val="3400"/>
              <a:buFont typeface="Open Sans SemiBold"/>
              <a:buNone/>
              <a:defRPr sz="4500" b="0" i="0" u="none" strike="noStrike" cap="none">
                <a:solidFill>
                  <a:schemeClr val="dk2"/>
                </a:solidFill>
                <a:latin typeface="Open Sans SemiBold"/>
                <a:ea typeface="Open Sans SemiBold"/>
                <a:cs typeface="Open Sans SemiBold"/>
                <a:sym typeface="Open Sans SemiBold"/>
              </a:defRPr>
            </a:lvl1pPr>
            <a:lvl2pPr marR="0" lvl="1" algn="l" rtl="0">
              <a:lnSpc>
                <a:spcPct val="100000"/>
              </a:lnSpc>
              <a:spcBef>
                <a:spcPts val="0"/>
              </a:spcBef>
              <a:spcAft>
                <a:spcPts val="0"/>
              </a:spcAft>
              <a:buSzPts val="800"/>
              <a:buNone/>
              <a:defRPr sz="1400" b="0" i="0" u="none" strike="noStrike" cap="none">
                <a:solidFill>
                  <a:schemeClr val="dk2"/>
                </a:solidFill>
              </a:defRPr>
            </a:lvl2pPr>
            <a:lvl3pPr marR="0" lvl="2" algn="l" rtl="0">
              <a:lnSpc>
                <a:spcPct val="100000"/>
              </a:lnSpc>
              <a:spcBef>
                <a:spcPts val="0"/>
              </a:spcBef>
              <a:spcAft>
                <a:spcPts val="0"/>
              </a:spcAft>
              <a:buSzPts val="800"/>
              <a:buNone/>
              <a:defRPr sz="1400" b="0" i="0" u="none" strike="noStrike" cap="none">
                <a:solidFill>
                  <a:schemeClr val="dk2"/>
                </a:solidFill>
              </a:defRPr>
            </a:lvl3pPr>
            <a:lvl4pPr marR="0" lvl="3" algn="l" rtl="0">
              <a:lnSpc>
                <a:spcPct val="100000"/>
              </a:lnSpc>
              <a:spcBef>
                <a:spcPts val="0"/>
              </a:spcBef>
              <a:spcAft>
                <a:spcPts val="0"/>
              </a:spcAft>
              <a:buSzPts val="800"/>
              <a:buNone/>
              <a:defRPr sz="1400" b="0" i="0" u="none" strike="noStrike" cap="none">
                <a:solidFill>
                  <a:schemeClr val="dk2"/>
                </a:solidFill>
              </a:defRPr>
            </a:lvl4pPr>
            <a:lvl5pPr marR="0" lvl="4" algn="l" rtl="0">
              <a:lnSpc>
                <a:spcPct val="100000"/>
              </a:lnSpc>
              <a:spcBef>
                <a:spcPts val="0"/>
              </a:spcBef>
              <a:spcAft>
                <a:spcPts val="0"/>
              </a:spcAft>
              <a:buSzPts val="800"/>
              <a:buNone/>
              <a:defRPr sz="1400" b="0" i="0" u="none" strike="noStrike" cap="none">
                <a:solidFill>
                  <a:schemeClr val="dk2"/>
                </a:solidFill>
              </a:defRPr>
            </a:lvl5pPr>
            <a:lvl6pPr marR="0" lvl="5" algn="l" rtl="0">
              <a:lnSpc>
                <a:spcPct val="100000"/>
              </a:lnSpc>
              <a:spcBef>
                <a:spcPts val="0"/>
              </a:spcBef>
              <a:spcAft>
                <a:spcPts val="0"/>
              </a:spcAft>
              <a:buSzPts val="800"/>
              <a:buNone/>
              <a:defRPr sz="1400" b="0" i="0" u="none" strike="noStrike" cap="none">
                <a:solidFill>
                  <a:schemeClr val="dk2"/>
                </a:solidFill>
              </a:defRPr>
            </a:lvl6pPr>
            <a:lvl7pPr marR="0" lvl="6" algn="l" rtl="0">
              <a:lnSpc>
                <a:spcPct val="100000"/>
              </a:lnSpc>
              <a:spcBef>
                <a:spcPts val="0"/>
              </a:spcBef>
              <a:spcAft>
                <a:spcPts val="0"/>
              </a:spcAft>
              <a:buSzPts val="800"/>
              <a:buNone/>
              <a:defRPr sz="1400" b="0" i="0" u="none" strike="noStrike" cap="none">
                <a:solidFill>
                  <a:schemeClr val="dk2"/>
                </a:solidFill>
              </a:defRPr>
            </a:lvl7pPr>
            <a:lvl8pPr marR="0" lvl="7" algn="l" rtl="0">
              <a:lnSpc>
                <a:spcPct val="100000"/>
              </a:lnSpc>
              <a:spcBef>
                <a:spcPts val="0"/>
              </a:spcBef>
              <a:spcAft>
                <a:spcPts val="0"/>
              </a:spcAft>
              <a:buSzPts val="800"/>
              <a:buNone/>
              <a:defRPr sz="1400" b="0" i="0" u="none" strike="noStrike" cap="none">
                <a:solidFill>
                  <a:schemeClr val="dk2"/>
                </a:solidFill>
              </a:defRPr>
            </a:lvl8pPr>
            <a:lvl9pPr marR="0" lvl="8" algn="l" rtl="0">
              <a:lnSpc>
                <a:spcPct val="100000"/>
              </a:lnSpc>
              <a:spcBef>
                <a:spcPts val="0"/>
              </a:spcBef>
              <a:spcAft>
                <a:spcPts val="0"/>
              </a:spcAft>
              <a:buSzPts val="800"/>
              <a:buNone/>
              <a:defRPr sz="1400" b="0" i="0" u="none" strike="noStrike" cap="none">
                <a:solidFill>
                  <a:schemeClr val="dk2"/>
                </a:solidFill>
              </a:defRPr>
            </a:lvl9pPr>
          </a:lstStyle>
          <a:p>
            <a:endParaRPr/>
          </a:p>
        </p:txBody>
      </p:sp>
      <p:sp>
        <p:nvSpPr>
          <p:cNvPr id="57" name="Google Shape;57;p14"/>
          <p:cNvSpPr txBox="1">
            <a:spLocks noGrp="1"/>
          </p:cNvSpPr>
          <p:nvPr>
            <p:ph type="subTitle" idx="1"/>
          </p:nvPr>
        </p:nvSpPr>
        <p:spPr>
          <a:xfrm>
            <a:off x="1143000" y="2701528"/>
            <a:ext cx="6858000" cy="1241700"/>
          </a:xfrm>
          <a:prstGeom prst="rect">
            <a:avLst/>
          </a:prstGeom>
          <a:noFill/>
          <a:ln>
            <a:noFill/>
          </a:ln>
        </p:spPr>
        <p:txBody>
          <a:bodyPr spcFirstLastPara="1" wrap="square" lIns="51425" tIns="51425" rIns="51425" bIns="51425" anchor="t" anchorCtr="0">
            <a:noAutofit/>
          </a:bodyPr>
          <a:lstStyle>
            <a:lvl1pPr marR="0" lvl="0" algn="ctr" rtl="0">
              <a:lnSpc>
                <a:spcPct val="90000"/>
              </a:lnSpc>
              <a:spcBef>
                <a:spcPts val="800"/>
              </a:spcBef>
              <a:spcAft>
                <a:spcPts val="0"/>
              </a:spcAft>
              <a:buClr>
                <a:schemeClr val="dk1"/>
              </a:buClr>
              <a:buSzPts val="1400"/>
              <a:buFont typeface="Arial"/>
              <a:buNone/>
              <a:defRPr sz="1800" b="0" i="0" u="none" strike="noStrike" cap="none">
                <a:solidFill>
                  <a:schemeClr val="dk1"/>
                </a:solidFill>
                <a:latin typeface="Open Sans"/>
                <a:ea typeface="Open Sans"/>
                <a:cs typeface="Open Sans"/>
                <a:sym typeface="Open Sans"/>
              </a:defRPr>
            </a:lvl1pPr>
            <a:lvl2pPr marR="0" lvl="1" algn="ctr" rtl="0">
              <a:lnSpc>
                <a:spcPct val="90000"/>
              </a:lnSpc>
              <a:spcBef>
                <a:spcPts val="400"/>
              </a:spcBef>
              <a:spcAft>
                <a:spcPts val="0"/>
              </a:spcAft>
              <a:buClr>
                <a:schemeClr val="dk1"/>
              </a:buClr>
              <a:buSzPts val="1100"/>
              <a:buFont typeface="Arial"/>
              <a:buNone/>
              <a:defRPr sz="1500" b="0" i="0" u="none" strike="noStrike" cap="none">
                <a:solidFill>
                  <a:schemeClr val="dk1"/>
                </a:solidFill>
                <a:latin typeface="Open Sans"/>
                <a:ea typeface="Open Sans"/>
                <a:cs typeface="Open Sans"/>
                <a:sym typeface="Open Sans"/>
              </a:defRPr>
            </a:lvl2pPr>
            <a:lvl3pPr marR="0" lvl="2" algn="ctr" rtl="0">
              <a:lnSpc>
                <a:spcPct val="90000"/>
              </a:lnSpc>
              <a:spcBef>
                <a:spcPts val="400"/>
              </a:spcBef>
              <a:spcAft>
                <a:spcPts val="0"/>
              </a:spcAft>
              <a:buClr>
                <a:schemeClr val="dk1"/>
              </a:buClr>
              <a:buSzPts val="1100"/>
              <a:buFont typeface="Arial"/>
              <a:buNone/>
              <a:defRPr sz="1400" b="0" i="0" u="none" strike="noStrike" cap="none">
                <a:solidFill>
                  <a:schemeClr val="dk1"/>
                </a:solidFill>
                <a:latin typeface="Open Sans"/>
                <a:ea typeface="Open Sans"/>
                <a:cs typeface="Open Sans"/>
                <a:sym typeface="Open Sans"/>
              </a:defRPr>
            </a:lvl3pPr>
            <a:lvl4pPr marR="0" lvl="3" algn="ctr" rtl="0">
              <a:lnSpc>
                <a:spcPct val="90000"/>
              </a:lnSpc>
              <a:spcBef>
                <a:spcPts val="400"/>
              </a:spcBef>
              <a:spcAft>
                <a:spcPts val="0"/>
              </a:spcAft>
              <a:buClr>
                <a:schemeClr val="dk1"/>
              </a:buClr>
              <a:buSzPts val="900"/>
              <a:buFont typeface="Arial"/>
              <a:buNone/>
              <a:defRPr sz="1200" b="0" i="0" u="none" strike="noStrike" cap="none">
                <a:solidFill>
                  <a:schemeClr val="dk1"/>
                </a:solidFill>
                <a:latin typeface="Open Sans"/>
                <a:ea typeface="Open Sans"/>
                <a:cs typeface="Open Sans"/>
                <a:sym typeface="Open Sans"/>
              </a:defRPr>
            </a:lvl4pPr>
            <a:lvl5pPr marR="0" lvl="4" algn="ctr" rtl="0">
              <a:lnSpc>
                <a:spcPct val="90000"/>
              </a:lnSpc>
              <a:spcBef>
                <a:spcPts val="400"/>
              </a:spcBef>
              <a:spcAft>
                <a:spcPts val="0"/>
              </a:spcAft>
              <a:buClr>
                <a:schemeClr val="dk1"/>
              </a:buClr>
              <a:buSzPts val="900"/>
              <a:buFont typeface="Arial"/>
              <a:buNone/>
              <a:defRPr sz="1200" b="0" i="0" u="none" strike="noStrike" cap="none">
                <a:solidFill>
                  <a:schemeClr val="dk1"/>
                </a:solidFill>
                <a:latin typeface="Open Sans"/>
                <a:ea typeface="Open Sans"/>
                <a:cs typeface="Open Sans"/>
                <a:sym typeface="Open Sans"/>
              </a:defRPr>
            </a:lvl5pPr>
            <a:lvl6pPr marR="0" lvl="5" algn="ctr" rtl="0">
              <a:lnSpc>
                <a:spcPct val="90000"/>
              </a:lnSpc>
              <a:spcBef>
                <a:spcPts val="400"/>
              </a:spcBef>
              <a:spcAft>
                <a:spcPts val="0"/>
              </a:spcAft>
              <a:buClr>
                <a:schemeClr val="dk1"/>
              </a:buClr>
              <a:buSzPts val="900"/>
              <a:buFont typeface="Arial"/>
              <a:buNone/>
              <a:defRPr sz="1200" b="0" i="0" u="none" strike="noStrike" cap="none">
                <a:solidFill>
                  <a:schemeClr val="dk1"/>
                </a:solidFill>
                <a:latin typeface="Open Sans"/>
                <a:ea typeface="Open Sans"/>
                <a:cs typeface="Open Sans"/>
                <a:sym typeface="Open Sans"/>
              </a:defRPr>
            </a:lvl6pPr>
            <a:lvl7pPr marR="0" lvl="6" algn="ctr" rtl="0">
              <a:lnSpc>
                <a:spcPct val="90000"/>
              </a:lnSpc>
              <a:spcBef>
                <a:spcPts val="400"/>
              </a:spcBef>
              <a:spcAft>
                <a:spcPts val="0"/>
              </a:spcAft>
              <a:buClr>
                <a:schemeClr val="dk1"/>
              </a:buClr>
              <a:buSzPts val="900"/>
              <a:buFont typeface="Arial"/>
              <a:buNone/>
              <a:defRPr sz="1200" b="0" i="0" u="none" strike="noStrike" cap="none">
                <a:solidFill>
                  <a:schemeClr val="dk1"/>
                </a:solidFill>
                <a:latin typeface="Open Sans"/>
                <a:ea typeface="Open Sans"/>
                <a:cs typeface="Open Sans"/>
                <a:sym typeface="Open Sans"/>
              </a:defRPr>
            </a:lvl7pPr>
            <a:lvl8pPr marR="0" lvl="7" algn="ctr" rtl="0">
              <a:lnSpc>
                <a:spcPct val="90000"/>
              </a:lnSpc>
              <a:spcBef>
                <a:spcPts val="400"/>
              </a:spcBef>
              <a:spcAft>
                <a:spcPts val="0"/>
              </a:spcAft>
              <a:buClr>
                <a:schemeClr val="dk1"/>
              </a:buClr>
              <a:buSzPts val="900"/>
              <a:buFont typeface="Arial"/>
              <a:buNone/>
              <a:defRPr sz="1200" b="0" i="0" u="none" strike="noStrike" cap="none">
                <a:solidFill>
                  <a:schemeClr val="dk1"/>
                </a:solidFill>
                <a:latin typeface="Open Sans"/>
                <a:ea typeface="Open Sans"/>
                <a:cs typeface="Open Sans"/>
                <a:sym typeface="Open Sans"/>
              </a:defRPr>
            </a:lvl8pPr>
            <a:lvl9pPr marR="0" lvl="8" algn="ctr" rtl="0">
              <a:lnSpc>
                <a:spcPct val="90000"/>
              </a:lnSpc>
              <a:spcBef>
                <a:spcPts val="400"/>
              </a:spcBef>
              <a:spcAft>
                <a:spcPts val="0"/>
              </a:spcAft>
              <a:buClr>
                <a:schemeClr val="dk1"/>
              </a:buClr>
              <a:buSzPts val="900"/>
              <a:buFont typeface="Arial"/>
              <a:buNone/>
              <a:defRPr sz="1200" b="0" i="0" u="none" strike="noStrike" cap="none">
                <a:solidFill>
                  <a:schemeClr val="dk1"/>
                </a:solidFill>
                <a:latin typeface="Open Sans"/>
                <a:ea typeface="Open Sans"/>
                <a:cs typeface="Open Sans"/>
                <a:sym typeface="Open Sans"/>
              </a:defRPr>
            </a:lvl9pPr>
          </a:lstStyle>
          <a:p>
            <a:endParaRPr/>
          </a:p>
        </p:txBody>
      </p:sp>
    </p:spTree>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91"/>
        <p:cNvGrpSpPr/>
        <p:nvPr/>
      </p:nvGrpSpPr>
      <p:grpSpPr>
        <a:xfrm>
          <a:off x="0" y="0"/>
          <a:ext cx="0" cy="0"/>
          <a:chOff x="0" y="0"/>
          <a:chExt cx="0" cy="0"/>
        </a:xfrm>
      </p:grpSpPr>
      <p:sp>
        <p:nvSpPr>
          <p:cNvPr id="92" name="Google Shape;92;p23"/>
          <p:cNvSpPr txBox="1">
            <a:spLocks noGrp="1"/>
          </p:cNvSpPr>
          <p:nvPr>
            <p:ph type="title"/>
          </p:nvPr>
        </p:nvSpPr>
        <p:spPr>
          <a:xfrm>
            <a:off x="629841" y="342900"/>
            <a:ext cx="2949300" cy="1200000"/>
          </a:xfrm>
          <a:prstGeom prst="rect">
            <a:avLst/>
          </a:prstGeom>
          <a:noFill/>
          <a:ln>
            <a:noFill/>
          </a:ln>
        </p:spPr>
        <p:txBody>
          <a:bodyPr spcFirstLastPara="1" wrap="square" lIns="51425" tIns="51425" rIns="51425" bIns="51425" anchor="b" anchorCtr="0">
            <a:noAutofit/>
          </a:bodyPr>
          <a:lstStyle>
            <a:lvl1pPr marR="0" lvl="0" algn="l" rtl="0">
              <a:lnSpc>
                <a:spcPct val="90000"/>
              </a:lnSpc>
              <a:spcBef>
                <a:spcPts val="0"/>
              </a:spcBef>
              <a:spcAft>
                <a:spcPts val="0"/>
              </a:spcAft>
              <a:buClr>
                <a:schemeClr val="dk2"/>
              </a:buClr>
              <a:buSzPts val="1800"/>
              <a:buFont typeface="Open Sans SemiBold"/>
              <a:buNone/>
              <a:defRPr sz="2400" b="0" i="0" u="none" strike="noStrike" cap="none">
                <a:solidFill>
                  <a:schemeClr val="dk2"/>
                </a:solidFill>
                <a:latin typeface="Open Sans SemiBold"/>
                <a:ea typeface="Open Sans SemiBold"/>
                <a:cs typeface="Open Sans SemiBold"/>
                <a:sym typeface="Open Sans SemiBold"/>
              </a:defRPr>
            </a:lvl1pPr>
            <a:lvl2pPr marR="0" lvl="1" algn="l" rtl="0">
              <a:lnSpc>
                <a:spcPct val="100000"/>
              </a:lnSpc>
              <a:spcBef>
                <a:spcPts val="0"/>
              </a:spcBef>
              <a:spcAft>
                <a:spcPts val="0"/>
              </a:spcAft>
              <a:buSzPts val="800"/>
              <a:buNone/>
              <a:defRPr sz="1400" b="0" i="0" u="none" strike="noStrike" cap="none">
                <a:solidFill>
                  <a:schemeClr val="dk2"/>
                </a:solidFill>
              </a:defRPr>
            </a:lvl2pPr>
            <a:lvl3pPr marR="0" lvl="2" algn="l" rtl="0">
              <a:lnSpc>
                <a:spcPct val="100000"/>
              </a:lnSpc>
              <a:spcBef>
                <a:spcPts val="0"/>
              </a:spcBef>
              <a:spcAft>
                <a:spcPts val="0"/>
              </a:spcAft>
              <a:buSzPts val="800"/>
              <a:buNone/>
              <a:defRPr sz="1400" b="0" i="0" u="none" strike="noStrike" cap="none">
                <a:solidFill>
                  <a:schemeClr val="dk2"/>
                </a:solidFill>
              </a:defRPr>
            </a:lvl3pPr>
            <a:lvl4pPr marR="0" lvl="3" algn="l" rtl="0">
              <a:lnSpc>
                <a:spcPct val="100000"/>
              </a:lnSpc>
              <a:spcBef>
                <a:spcPts val="0"/>
              </a:spcBef>
              <a:spcAft>
                <a:spcPts val="0"/>
              </a:spcAft>
              <a:buSzPts val="800"/>
              <a:buNone/>
              <a:defRPr sz="1400" b="0" i="0" u="none" strike="noStrike" cap="none">
                <a:solidFill>
                  <a:schemeClr val="dk2"/>
                </a:solidFill>
              </a:defRPr>
            </a:lvl4pPr>
            <a:lvl5pPr marR="0" lvl="4" algn="l" rtl="0">
              <a:lnSpc>
                <a:spcPct val="100000"/>
              </a:lnSpc>
              <a:spcBef>
                <a:spcPts val="0"/>
              </a:spcBef>
              <a:spcAft>
                <a:spcPts val="0"/>
              </a:spcAft>
              <a:buSzPts val="800"/>
              <a:buNone/>
              <a:defRPr sz="1400" b="0" i="0" u="none" strike="noStrike" cap="none">
                <a:solidFill>
                  <a:schemeClr val="dk2"/>
                </a:solidFill>
              </a:defRPr>
            </a:lvl5pPr>
            <a:lvl6pPr marR="0" lvl="5" algn="l" rtl="0">
              <a:lnSpc>
                <a:spcPct val="100000"/>
              </a:lnSpc>
              <a:spcBef>
                <a:spcPts val="0"/>
              </a:spcBef>
              <a:spcAft>
                <a:spcPts val="0"/>
              </a:spcAft>
              <a:buSzPts val="800"/>
              <a:buNone/>
              <a:defRPr sz="1400" b="0" i="0" u="none" strike="noStrike" cap="none">
                <a:solidFill>
                  <a:schemeClr val="dk2"/>
                </a:solidFill>
              </a:defRPr>
            </a:lvl6pPr>
            <a:lvl7pPr marR="0" lvl="6" algn="l" rtl="0">
              <a:lnSpc>
                <a:spcPct val="100000"/>
              </a:lnSpc>
              <a:spcBef>
                <a:spcPts val="0"/>
              </a:spcBef>
              <a:spcAft>
                <a:spcPts val="0"/>
              </a:spcAft>
              <a:buSzPts val="800"/>
              <a:buNone/>
              <a:defRPr sz="1400" b="0" i="0" u="none" strike="noStrike" cap="none">
                <a:solidFill>
                  <a:schemeClr val="dk2"/>
                </a:solidFill>
              </a:defRPr>
            </a:lvl7pPr>
            <a:lvl8pPr marR="0" lvl="7" algn="l" rtl="0">
              <a:lnSpc>
                <a:spcPct val="100000"/>
              </a:lnSpc>
              <a:spcBef>
                <a:spcPts val="0"/>
              </a:spcBef>
              <a:spcAft>
                <a:spcPts val="0"/>
              </a:spcAft>
              <a:buSzPts val="800"/>
              <a:buNone/>
              <a:defRPr sz="1400" b="0" i="0" u="none" strike="noStrike" cap="none">
                <a:solidFill>
                  <a:schemeClr val="dk2"/>
                </a:solidFill>
              </a:defRPr>
            </a:lvl8pPr>
            <a:lvl9pPr marR="0" lvl="8" algn="l" rtl="0">
              <a:lnSpc>
                <a:spcPct val="100000"/>
              </a:lnSpc>
              <a:spcBef>
                <a:spcPts val="0"/>
              </a:spcBef>
              <a:spcAft>
                <a:spcPts val="0"/>
              </a:spcAft>
              <a:buSzPts val="800"/>
              <a:buNone/>
              <a:defRPr sz="1400" b="0" i="0" u="none" strike="noStrike" cap="none">
                <a:solidFill>
                  <a:schemeClr val="dk2"/>
                </a:solidFill>
              </a:defRPr>
            </a:lvl9pPr>
          </a:lstStyle>
          <a:p>
            <a:endParaRPr/>
          </a:p>
        </p:txBody>
      </p:sp>
      <p:sp>
        <p:nvSpPr>
          <p:cNvPr id="93" name="Google Shape;93;p23"/>
          <p:cNvSpPr>
            <a:spLocks noGrp="1"/>
          </p:cNvSpPr>
          <p:nvPr>
            <p:ph type="pic" idx="2"/>
          </p:nvPr>
        </p:nvSpPr>
        <p:spPr>
          <a:xfrm>
            <a:off x="3887391" y="740569"/>
            <a:ext cx="4629000" cy="3655200"/>
          </a:xfrm>
          <a:prstGeom prst="rect">
            <a:avLst/>
          </a:prstGeom>
          <a:noFill/>
          <a:ln>
            <a:noFill/>
          </a:ln>
        </p:spPr>
      </p:sp>
      <p:sp>
        <p:nvSpPr>
          <p:cNvPr id="94" name="Google Shape;94;p23"/>
          <p:cNvSpPr txBox="1">
            <a:spLocks noGrp="1"/>
          </p:cNvSpPr>
          <p:nvPr>
            <p:ph type="body" idx="1"/>
          </p:nvPr>
        </p:nvSpPr>
        <p:spPr>
          <a:xfrm>
            <a:off x="629841" y="1543050"/>
            <a:ext cx="2949300" cy="2858700"/>
          </a:xfrm>
          <a:prstGeom prst="rect">
            <a:avLst/>
          </a:prstGeom>
          <a:noFill/>
          <a:ln>
            <a:noFill/>
          </a:ln>
        </p:spPr>
        <p:txBody>
          <a:bodyPr spcFirstLastPara="1" wrap="square" lIns="51425" tIns="51425" rIns="51425" bIns="51425" anchor="t" anchorCtr="0">
            <a:noAutofit/>
          </a:bodyPr>
          <a:lstStyle>
            <a:lvl1pPr marL="457200" marR="0" lvl="0" indent="-228600" algn="l" rtl="0">
              <a:lnSpc>
                <a:spcPct val="90000"/>
              </a:lnSpc>
              <a:spcBef>
                <a:spcPts val="800"/>
              </a:spcBef>
              <a:spcAft>
                <a:spcPts val="0"/>
              </a:spcAft>
              <a:buClr>
                <a:schemeClr val="dk1"/>
              </a:buClr>
              <a:buSzPts val="900"/>
              <a:buFont typeface="Arial"/>
              <a:buNone/>
              <a:defRPr sz="1200" b="0" i="0" u="none" strike="noStrike" cap="none">
                <a:solidFill>
                  <a:schemeClr val="dk1"/>
                </a:solidFill>
                <a:latin typeface="Open Sans"/>
                <a:ea typeface="Open Sans"/>
                <a:cs typeface="Open Sans"/>
                <a:sym typeface="Open Sans"/>
              </a:defRPr>
            </a:lvl1pPr>
            <a:lvl2pPr marL="914400" marR="0" lvl="1" indent="-228600" algn="l" rtl="0">
              <a:lnSpc>
                <a:spcPct val="90000"/>
              </a:lnSpc>
              <a:spcBef>
                <a:spcPts val="400"/>
              </a:spcBef>
              <a:spcAft>
                <a:spcPts val="0"/>
              </a:spcAft>
              <a:buClr>
                <a:schemeClr val="dk1"/>
              </a:buClr>
              <a:buSzPts val="800"/>
              <a:buFont typeface="Arial"/>
              <a:buNone/>
              <a:defRPr sz="1100" b="0" i="0" u="none" strike="noStrike" cap="none">
                <a:solidFill>
                  <a:schemeClr val="dk1"/>
                </a:solidFill>
                <a:latin typeface="Open Sans"/>
                <a:ea typeface="Open Sans"/>
                <a:cs typeface="Open Sans"/>
                <a:sym typeface="Open Sans"/>
              </a:defRPr>
            </a:lvl2pPr>
            <a:lvl3pPr marL="1371600" marR="0" lvl="2" indent="-228600" algn="l" rtl="0">
              <a:lnSpc>
                <a:spcPct val="90000"/>
              </a:lnSpc>
              <a:spcBef>
                <a:spcPts val="400"/>
              </a:spcBef>
              <a:spcAft>
                <a:spcPts val="0"/>
              </a:spcAft>
              <a:buClr>
                <a:schemeClr val="dk1"/>
              </a:buClr>
              <a:buSzPts val="700"/>
              <a:buFont typeface="Arial"/>
              <a:buNone/>
              <a:defRPr sz="900" b="0" i="0" u="none" strike="noStrike" cap="none">
                <a:solidFill>
                  <a:schemeClr val="dk1"/>
                </a:solidFill>
                <a:latin typeface="Open Sans"/>
                <a:ea typeface="Open Sans"/>
                <a:cs typeface="Open Sans"/>
                <a:sym typeface="Open Sans"/>
              </a:defRPr>
            </a:lvl3pPr>
            <a:lvl4pPr marL="1828800" marR="0" lvl="3" indent="-228600" algn="l" rtl="0">
              <a:lnSpc>
                <a:spcPct val="90000"/>
              </a:lnSpc>
              <a:spcBef>
                <a:spcPts val="400"/>
              </a:spcBef>
              <a:spcAft>
                <a:spcPts val="0"/>
              </a:spcAft>
              <a:buClr>
                <a:schemeClr val="dk1"/>
              </a:buClr>
              <a:buSzPts val="600"/>
              <a:buFont typeface="Arial"/>
              <a:buNone/>
              <a:defRPr sz="800" b="0" i="0" u="none" strike="noStrike" cap="none">
                <a:solidFill>
                  <a:schemeClr val="dk1"/>
                </a:solidFill>
                <a:latin typeface="Open Sans"/>
                <a:ea typeface="Open Sans"/>
                <a:cs typeface="Open Sans"/>
                <a:sym typeface="Open Sans"/>
              </a:defRPr>
            </a:lvl4pPr>
            <a:lvl5pPr marL="2286000" marR="0" lvl="4" indent="-228600" algn="l" rtl="0">
              <a:lnSpc>
                <a:spcPct val="90000"/>
              </a:lnSpc>
              <a:spcBef>
                <a:spcPts val="400"/>
              </a:spcBef>
              <a:spcAft>
                <a:spcPts val="0"/>
              </a:spcAft>
              <a:buClr>
                <a:schemeClr val="dk1"/>
              </a:buClr>
              <a:buSzPts val="600"/>
              <a:buFont typeface="Arial"/>
              <a:buNone/>
              <a:defRPr sz="800" b="0" i="0" u="none" strike="noStrike" cap="none">
                <a:solidFill>
                  <a:schemeClr val="dk1"/>
                </a:solidFill>
                <a:latin typeface="Open Sans"/>
                <a:ea typeface="Open Sans"/>
                <a:cs typeface="Open Sans"/>
                <a:sym typeface="Open Sans"/>
              </a:defRPr>
            </a:lvl5pPr>
            <a:lvl6pPr marL="2743200" marR="0" lvl="5" indent="-228600" algn="l" rtl="0">
              <a:lnSpc>
                <a:spcPct val="90000"/>
              </a:lnSpc>
              <a:spcBef>
                <a:spcPts val="400"/>
              </a:spcBef>
              <a:spcAft>
                <a:spcPts val="0"/>
              </a:spcAft>
              <a:buClr>
                <a:schemeClr val="dk1"/>
              </a:buClr>
              <a:buSzPts val="600"/>
              <a:buFont typeface="Arial"/>
              <a:buNone/>
              <a:defRPr sz="800" b="0" i="0" u="none" strike="noStrike" cap="none">
                <a:solidFill>
                  <a:schemeClr val="dk1"/>
                </a:solidFill>
                <a:latin typeface="Open Sans"/>
                <a:ea typeface="Open Sans"/>
                <a:cs typeface="Open Sans"/>
                <a:sym typeface="Open Sans"/>
              </a:defRPr>
            </a:lvl6pPr>
            <a:lvl7pPr marL="3200400" marR="0" lvl="6" indent="-228600" algn="l" rtl="0">
              <a:lnSpc>
                <a:spcPct val="90000"/>
              </a:lnSpc>
              <a:spcBef>
                <a:spcPts val="400"/>
              </a:spcBef>
              <a:spcAft>
                <a:spcPts val="0"/>
              </a:spcAft>
              <a:buClr>
                <a:schemeClr val="dk1"/>
              </a:buClr>
              <a:buSzPts val="600"/>
              <a:buFont typeface="Arial"/>
              <a:buNone/>
              <a:defRPr sz="800" b="0" i="0" u="none" strike="noStrike" cap="none">
                <a:solidFill>
                  <a:schemeClr val="dk1"/>
                </a:solidFill>
                <a:latin typeface="Open Sans"/>
                <a:ea typeface="Open Sans"/>
                <a:cs typeface="Open Sans"/>
                <a:sym typeface="Open Sans"/>
              </a:defRPr>
            </a:lvl7pPr>
            <a:lvl8pPr marL="3657600" marR="0" lvl="7" indent="-228600" algn="l" rtl="0">
              <a:lnSpc>
                <a:spcPct val="90000"/>
              </a:lnSpc>
              <a:spcBef>
                <a:spcPts val="400"/>
              </a:spcBef>
              <a:spcAft>
                <a:spcPts val="0"/>
              </a:spcAft>
              <a:buClr>
                <a:schemeClr val="dk1"/>
              </a:buClr>
              <a:buSzPts val="600"/>
              <a:buFont typeface="Arial"/>
              <a:buNone/>
              <a:defRPr sz="800" b="0" i="0" u="none" strike="noStrike" cap="none">
                <a:solidFill>
                  <a:schemeClr val="dk1"/>
                </a:solidFill>
                <a:latin typeface="Open Sans"/>
                <a:ea typeface="Open Sans"/>
                <a:cs typeface="Open Sans"/>
                <a:sym typeface="Open Sans"/>
              </a:defRPr>
            </a:lvl8pPr>
            <a:lvl9pPr marL="4114800" marR="0" lvl="8" indent="-228600" algn="l" rtl="0">
              <a:lnSpc>
                <a:spcPct val="90000"/>
              </a:lnSpc>
              <a:spcBef>
                <a:spcPts val="400"/>
              </a:spcBef>
              <a:spcAft>
                <a:spcPts val="0"/>
              </a:spcAft>
              <a:buClr>
                <a:schemeClr val="dk1"/>
              </a:buClr>
              <a:buSzPts val="600"/>
              <a:buFont typeface="Arial"/>
              <a:buNone/>
              <a:defRPr sz="800" b="0" i="0" u="none" strike="noStrike" cap="none">
                <a:solidFill>
                  <a:schemeClr val="dk1"/>
                </a:solidFill>
                <a:latin typeface="Open Sans"/>
                <a:ea typeface="Open Sans"/>
                <a:cs typeface="Open Sans"/>
                <a:sym typeface="Open Sans"/>
              </a:defRPr>
            </a:lvl9pPr>
          </a:lstStyle>
          <a:p>
            <a:endParaRPr/>
          </a:p>
        </p:txBody>
      </p:sp>
    </p:spTree>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p:spTree>
      <p:nvGrpSpPr>
        <p:cNvPr id="1" name="Shape 95"/>
        <p:cNvGrpSpPr/>
        <p:nvPr/>
      </p:nvGrpSpPr>
      <p:grpSpPr>
        <a:xfrm>
          <a:off x="0" y="0"/>
          <a:ext cx="0" cy="0"/>
          <a:chOff x="0" y="0"/>
          <a:chExt cx="0" cy="0"/>
        </a:xfrm>
      </p:grpSpPr>
      <p:sp>
        <p:nvSpPr>
          <p:cNvPr id="96" name="Google Shape;96;p24"/>
          <p:cNvSpPr txBox="1">
            <a:spLocks noGrp="1"/>
          </p:cNvSpPr>
          <p:nvPr>
            <p:ph type="body" idx="1"/>
          </p:nvPr>
        </p:nvSpPr>
        <p:spPr>
          <a:xfrm rot="5400000">
            <a:off x="2951700" y="-953831"/>
            <a:ext cx="3240600" cy="7886700"/>
          </a:xfrm>
          <a:prstGeom prst="rect">
            <a:avLst/>
          </a:prstGeom>
          <a:noFill/>
          <a:ln>
            <a:noFill/>
          </a:ln>
        </p:spPr>
        <p:txBody>
          <a:bodyPr spcFirstLastPara="1" wrap="square" lIns="51425" tIns="51425" rIns="51425" bIns="51425" anchor="t" anchorCtr="0">
            <a:noAutofit/>
          </a:bodyPr>
          <a:lstStyle>
            <a:lvl1pPr marL="457200" marR="0" lvl="0" indent="-330200" algn="l" rtl="0">
              <a:lnSpc>
                <a:spcPct val="90000"/>
              </a:lnSpc>
              <a:spcBef>
                <a:spcPts val="800"/>
              </a:spcBef>
              <a:spcAft>
                <a:spcPts val="0"/>
              </a:spcAft>
              <a:buClr>
                <a:schemeClr val="dk1"/>
              </a:buClr>
              <a:buSzPts val="1600"/>
              <a:buFont typeface="Arial"/>
              <a:buChar char="•"/>
              <a:defRPr sz="2100" b="0" i="0" u="none" strike="noStrike" cap="none">
                <a:solidFill>
                  <a:schemeClr val="dk1"/>
                </a:solidFill>
                <a:latin typeface="Open Sans"/>
                <a:ea typeface="Open Sans"/>
                <a:cs typeface="Open Sans"/>
                <a:sym typeface="Open Sans"/>
              </a:defRPr>
            </a:lvl1pPr>
            <a:lvl2pPr marL="914400" marR="0" lvl="1" indent="-317500" algn="l" rtl="0">
              <a:lnSpc>
                <a:spcPct val="90000"/>
              </a:lnSpc>
              <a:spcBef>
                <a:spcPts val="400"/>
              </a:spcBef>
              <a:spcAft>
                <a:spcPts val="0"/>
              </a:spcAft>
              <a:buClr>
                <a:schemeClr val="dk1"/>
              </a:buClr>
              <a:buSzPts val="1400"/>
              <a:buFont typeface="Arial"/>
              <a:buChar char="•"/>
              <a:defRPr sz="1800" b="0" i="0" u="none" strike="noStrike" cap="none">
                <a:solidFill>
                  <a:schemeClr val="dk1"/>
                </a:solidFill>
                <a:latin typeface="Open Sans"/>
                <a:ea typeface="Open Sans"/>
                <a:cs typeface="Open Sans"/>
                <a:sym typeface="Open Sans"/>
              </a:defRPr>
            </a:lvl2pPr>
            <a:lvl3pPr marL="1371600" marR="0" lvl="2" indent="-298450" algn="l" rtl="0">
              <a:lnSpc>
                <a:spcPct val="90000"/>
              </a:lnSpc>
              <a:spcBef>
                <a:spcPts val="400"/>
              </a:spcBef>
              <a:spcAft>
                <a:spcPts val="0"/>
              </a:spcAft>
              <a:buClr>
                <a:schemeClr val="dk1"/>
              </a:buClr>
              <a:buSzPts val="1100"/>
              <a:buFont typeface="Arial"/>
              <a:buChar char="•"/>
              <a:defRPr sz="1500" b="0" i="0" u="none" strike="noStrike" cap="none">
                <a:solidFill>
                  <a:schemeClr val="dk1"/>
                </a:solidFill>
                <a:latin typeface="Open Sans"/>
                <a:ea typeface="Open Sans"/>
                <a:cs typeface="Open Sans"/>
                <a:sym typeface="Open Sans"/>
              </a:defRPr>
            </a:lvl3pPr>
            <a:lvl4pPr marL="1828800" marR="0" lvl="3" indent="-298450" algn="l" rtl="0">
              <a:lnSpc>
                <a:spcPct val="90000"/>
              </a:lnSpc>
              <a:spcBef>
                <a:spcPts val="400"/>
              </a:spcBef>
              <a:spcAft>
                <a:spcPts val="0"/>
              </a:spcAft>
              <a:buClr>
                <a:schemeClr val="dk1"/>
              </a:buClr>
              <a:buSzPts val="1100"/>
              <a:buFont typeface="Arial"/>
              <a:buChar char="•"/>
              <a:defRPr sz="1400" b="0" i="0" u="none" strike="noStrike" cap="none">
                <a:solidFill>
                  <a:schemeClr val="dk1"/>
                </a:solidFill>
                <a:latin typeface="Open Sans"/>
                <a:ea typeface="Open Sans"/>
                <a:cs typeface="Open Sans"/>
                <a:sym typeface="Open Sans"/>
              </a:defRPr>
            </a:lvl4pPr>
            <a:lvl5pPr marL="2286000" marR="0" lvl="4" indent="-298450" algn="l" rtl="0">
              <a:lnSpc>
                <a:spcPct val="90000"/>
              </a:lnSpc>
              <a:spcBef>
                <a:spcPts val="400"/>
              </a:spcBef>
              <a:spcAft>
                <a:spcPts val="0"/>
              </a:spcAft>
              <a:buClr>
                <a:schemeClr val="dk1"/>
              </a:buClr>
              <a:buSzPts val="1100"/>
              <a:buFont typeface="Arial"/>
              <a:buChar char="•"/>
              <a:defRPr sz="1400" b="0" i="0" u="none" strike="noStrike" cap="none">
                <a:solidFill>
                  <a:schemeClr val="dk1"/>
                </a:solidFill>
                <a:latin typeface="Open Sans"/>
                <a:ea typeface="Open Sans"/>
                <a:cs typeface="Open Sans"/>
                <a:sym typeface="Open Sans"/>
              </a:defRPr>
            </a:lvl5pPr>
            <a:lvl6pPr marL="2743200" marR="0" lvl="5" indent="-298450" algn="l" rtl="0">
              <a:lnSpc>
                <a:spcPct val="90000"/>
              </a:lnSpc>
              <a:spcBef>
                <a:spcPts val="400"/>
              </a:spcBef>
              <a:spcAft>
                <a:spcPts val="0"/>
              </a:spcAft>
              <a:buClr>
                <a:schemeClr val="dk1"/>
              </a:buClr>
              <a:buSzPts val="1100"/>
              <a:buFont typeface="Arial"/>
              <a:buChar char="•"/>
              <a:defRPr sz="1400" b="0" i="0" u="none" strike="noStrike" cap="none">
                <a:solidFill>
                  <a:schemeClr val="dk1"/>
                </a:solidFill>
                <a:latin typeface="Open Sans"/>
                <a:ea typeface="Open Sans"/>
                <a:cs typeface="Open Sans"/>
                <a:sym typeface="Open Sans"/>
              </a:defRPr>
            </a:lvl6pPr>
            <a:lvl7pPr marL="3200400" marR="0" lvl="6" indent="-298450" algn="l" rtl="0">
              <a:lnSpc>
                <a:spcPct val="90000"/>
              </a:lnSpc>
              <a:spcBef>
                <a:spcPts val="400"/>
              </a:spcBef>
              <a:spcAft>
                <a:spcPts val="0"/>
              </a:spcAft>
              <a:buClr>
                <a:schemeClr val="dk1"/>
              </a:buClr>
              <a:buSzPts val="1100"/>
              <a:buFont typeface="Arial"/>
              <a:buChar char="•"/>
              <a:defRPr sz="1400" b="0" i="0" u="none" strike="noStrike" cap="none">
                <a:solidFill>
                  <a:schemeClr val="dk1"/>
                </a:solidFill>
                <a:latin typeface="Open Sans"/>
                <a:ea typeface="Open Sans"/>
                <a:cs typeface="Open Sans"/>
                <a:sym typeface="Open Sans"/>
              </a:defRPr>
            </a:lvl7pPr>
            <a:lvl8pPr marL="3657600" marR="0" lvl="7" indent="-298450" algn="l" rtl="0">
              <a:lnSpc>
                <a:spcPct val="90000"/>
              </a:lnSpc>
              <a:spcBef>
                <a:spcPts val="400"/>
              </a:spcBef>
              <a:spcAft>
                <a:spcPts val="0"/>
              </a:spcAft>
              <a:buClr>
                <a:schemeClr val="dk1"/>
              </a:buClr>
              <a:buSzPts val="1100"/>
              <a:buFont typeface="Arial"/>
              <a:buChar char="•"/>
              <a:defRPr sz="1400" b="0" i="0" u="none" strike="noStrike" cap="none">
                <a:solidFill>
                  <a:schemeClr val="dk1"/>
                </a:solidFill>
                <a:latin typeface="Open Sans"/>
                <a:ea typeface="Open Sans"/>
                <a:cs typeface="Open Sans"/>
                <a:sym typeface="Open Sans"/>
              </a:defRPr>
            </a:lvl8pPr>
            <a:lvl9pPr marL="4114800" marR="0" lvl="8" indent="-298450" algn="l" rtl="0">
              <a:lnSpc>
                <a:spcPct val="90000"/>
              </a:lnSpc>
              <a:spcBef>
                <a:spcPts val="400"/>
              </a:spcBef>
              <a:spcAft>
                <a:spcPts val="0"/>
              </a:spcAft>
              <a:buClr>
                <a:schemeClr val="dk1"/>
              </a:buClr>
              <a:buSzPts val="1100"/>
              <a:buFont typeface="Arial"/>
              <a:buChar char="•"/>
              <a:defRPr sz="1400" b="0" i="0" u="none" strike="noStrike" cap="none">
                <a:solidFill>
                  <a:schemeClr val="dk1"/>
                </a:solidFill>
                <a:latin typeface="Open Sans"/>
                <a:ea typeface="Open Sans"/>
                <a:cs typeface="Open Sans"/>
                <a:sym typeface="Open Sans"/>
              </a:defRPr>
            </a:lvl9pPr>
          </a:lstStyle>
          <a:p>
            <a:endParaRPr/>
          </a:p>
        </p:txBody>
      </p:sp>
      <p:sp>
        <p:nvSpPr>
          <p:cNvPr id="97" name="Google Shape;97;p24"/>
          <p:cNvSpPr txBox="1">
            <a:spLocks noGrp="1"/>
          </p:cNvSpPr>
          <p:nvPr>
            <p:ph type="title"/>
          </p:nvPr>
        </p:nvSpPr>
        <p:spPr>
          <a:xfrm>
            <a:off x="628650" y="273844"/>
            <a:ext cx="7031400" cy="994200"/>
          </a:xfrm>
          <a:prstGeom prst="rect">
            <a:avLst/>
          </a:prstGeom>
          <a:noFill/>
          <a:ln>
            <a:noFill/>
          </a:ln>
        </p:spPr>
        <p:txBody>
          <a:bodyPr spcFirstLastPara="1" wrap="square" lIns="51425" tIns="51425" rIns="51425" bIns="51425" anchor="ctr" anchorCtr="0">
            <a:noAutofit/>
          </a:bodyPr>
          <a:lstStyle>
            <a:lvl1pPr marR="0" lvl="0" algn="l" rtl="0">
              <a:lnSpc>
                <a:spcPct val="90000"/>
              </a:lnSpc>
              <a:spcBef>
                <a:spcPts val="0"/>
              </a:spcBef>
              <a:spcAft>
                <a:spcPts val="0"/>
              </a:spcAft>
              <a:buClr>
                <a:schemeClr val="dk2"/>
              </a:buClr>
              <a:buSzPts val="2300"/>
              <a:buFont typeface="Open Sans SemiBold"/>
              <a:buNone/>
              <a:defRPr sz="3000" b="0" i="0" u="none" strike="noStrike" cap="none">
                <a:solidFill>
                  <a:schemeClr val="dk2"/>
                </a:solidFill>
                <a:latin typeface="Open Sans SemiBold"/>
                <a:ea typeface="Open Sans SemiBold"/>
                <a:cs typeface="Open Sans SemiBold"/>
                <a:sym typeface="Open Sans SemiBold"/>
              </a:defRPr>
            </a:lvl1pPr>
            <a:lvl2pPr marR="0" lvl="1" algn="l" rtl="0">
              <a:lnSpc>
                <a:spcPct val="100000"/>
              </a:lnSpc>
              <a:spcBef>
                <a:spcPts val="0"/>
              </a:spcBef>
              <a:spcAft>
                <a:spcPts val="0"/>
              </a:spcAft>
              <a:buSzPts val="800"/>
              <a:buNone/>
              <a:defRPr sz="1400" b="0" i="0" u="none" strike="noStrike" cap="none">
                <a:solidFill>
                  <a:schemeClr val="dk2"/>
                </a:solidFill>
              </a:defRPr>
            </a:lvl2pPr>
            <a:lvl3pPr marR="0" lvl="2" algn="l" rtl="0">
              <a:lnSpc>
                <a:spcPct val="100000"/>
              </a:lnSpc>
              <a:spcBef>
                <a:spcPts val="0"/>
              </a:spcBef>
              <a:spcAft>
                <a:spcPts val="0"/>
              </a:spcAft>
              <a:buSzPts val="800"/>
              <a:buNone/>
              <a:defRPr sz="1400" b="0" i="0" u="none" strike="noStrike" cap="none">
                <a:solidFill>
                  <a:schemeClr val="dk2"/>
                </a:solidFill>
              </a:defRPr>
            </a:lvl3pPr>
            <a:lvl4pPr marR="0" lvl="3" algn="l" rtl="0">
              <a:lnSpc>
                <a:spcPct val="100000"/>
              </a:lnSpc>
              <a:spcBef>
                <a:spcPts val="0"/>
              </a:spcBef>
              <a:spcAft>
                <a:spcPts val="0"/>
              </a:spcAft>
              <a:buSzPts val="800"/>
              <a:buNone/>
              <a:defRPr sz="1400" b="0" i="0" u="none" strike="noStrike" cap="none">
                <a:solidFill>
                  <a:schemeClr val="dk2"/>
                </a:solidFill>
              </a:defRPr>
            </a:lvl4pPr>
            <a:lvl5pPr marR="0" lvl="4" algn="l" rtl="0">
              <a:lnSpc>
                <a:spcPct val="100000"/>
              </a:lnSpc>
              <a:spcBef>
                <a:spcPts val="0"/>
              </a:spcBef>
              <a:spcAft>
                <a:spcPts val="0"/>
              </a:spcAft>
              <a:buSzPts val="800"/>
              <a:buNone/>
              <a:defRPr sz="1400" b="0" i="0" u="none" strike="noStrike" cap="none">
                <a:solidFill>
                  <a:schemeClr val="dk2"/>
                </a:solidFill>
              </a:defRPr>
            </a:lvl5pPr>
            <a:lvl6pPr marR="0" lvl="5" algn="l" rtl="0">
              <a:lnSpc>
                <a:spcPct val="100000"/>
              </a:lnSpc>
              <a:spcBef>
                <a:spcPts val="0"/>
              </a:spcBef>
              <a:spcAft>
                <a:spcPts val="0"/>
              </a:spcAft>
              <a:buSzPts val="800"/>
              <a:buNone/>
              <a:defRPr sz="1400" b="0" i="0" u="none" strike="noStrike" cap="none">
                <a:solidFill>
                  <a:schemeClr val="dk2"/>
                </a:solidFill>
              </a:defRPr>
            </a:lvl6pPr>
            <a:lvl7pPr marR="0" lvl="6" algn="l" rtl="0">
              <a:lnSpc>
                <a:spcPct val="100000"/>
              </a:lnSpc>
              <a:spcBef>
                <a:spcPts val="0"/>
              </a:spcBef>
              <a:spcAft>
                <a:spcPts val="0"/>
              </a:spcAft>
              <a:buSzPts val="800"/>
              <a:buNone/>
              <a:defRPr sz="1400" b="0" i="0" u="none" strike="noStrike" cap="none">
                <a:solidFill>
                  <a:schemeClr val="dk2"/>
                </a:solidFill>
              </a:defRPr>
            </a:lvl7pPr>
            <a:lvl8pPr marR="0" lvl="7" algn="l" rtl="0">
              <a:lnSpc>
                <a:spcPct val="100000"/>
              </a:lnSpc>
              <a:spcBef>
                <a:spcPts val="0"/>
              </a:spcBef>
              <a:spcAft>
                <a:spcPts val="0"/>
              </a:spcAft>
              <a:buSzPts val="800"/>
              <a:buNone/>
              <a:defRPr sz="1400" b="0" i="0" u="none" strike="noStrike" cap="none">
                <a:solidFill>
                  <a:schemeClr val="dk2"/>
                </a:solidFill>
              </a:defRPr>
            </a:lvl8pPr>
            <a:lvl9pPr marR="0" lvl="8" algn="l" rtl="0">
              <a:lnSpc>
                <a:spcPct val="100000"/>
              </a:lnSpc>
              <a:spcBef>
                <a:spcPts val="0"/>
              </a:spcBef>
              <a:spcAft>
                <a:spcPts val="0"/>
              </a:spcAft>
              <a:buSzPts val="800"/>
              <a:buNone/>
              <a:defRPr sz="1400" b="0" i="0" u="none" strike="noStrike" cap="none">
                <a:solidFill>
                  <a:schemeClr val="dk2"/>
                </a:solidFill>
              </a:defRPr>
            </a:lvl9pPr>
          </a:lstStyle>
          <a:p>
            <a:endParaRPr/>
          </a:p>
        </p:txBody>
      </p:sp>
      <p:pic>
        <p:nvPicPr>
          <p:cNvPr id="98" name="Google Shape;98;p24"/>
          <p:cNvPicPr preferRelativeResize="0"/>
          <p:nvPr/>
        </p:nvPicPr>
        <p:blipFill rotWithShape="1">
          <a:blip r:embed="rId2">
            <a:alphaModFix/>
          </a:blip>
          <a:srcRect/>
          <a:stretch/>
        </p:blipFill>
        <p:spPr>
          <a:xfrm>
            <a:off x="7660020" y="273844"/>
            <a:ext cx="994174" cy="994174"/>
          </a:xfrm>
          <a:prstGeom prst="rect">
            <a:avLst/>
          </a:prstGeom>
          <a:noFill/>
          <a:ln>
            <a:noFill/>
          </a:ln>
        </p:spPr>
      </p:pic>
    </p:spTree>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99"/>
        <p:cNvGrpSpPr/>
        <p:nvPr/>
      </p:nvGrpSpPr>
      <p:grpSpPr>
        <a:xfrm>
          <a:off x="0" y="0"/>
          <a:ext cx="0" cy="0"/>
          <a:chOff x="0" y="0"/>
          <a:chExt cx="0" cy="0"/>
        </a:xfrm>
      </p:grpSpPr>
      <p:sp>
        <p:nvSpPr>
          <p:cNvPr id="100" name="Google Shape;100;p25"/>
          <p:cNvSpPr txBox="1">
            <a:spLocks noGrp="1"/>
          </p:cNvSpPr>
          <p:nvPr>
            <p:ph type="title"/>
          </p:nvPr>
        </p:nvSpPr>
        <p:spPr>
          <a:xfrm rot="5400000">
            <a:off x="5350050" y="1467544"/>
            <a:ext cx="4359000" cy="1971600"/>
          </a:xfrm>
          <a:prstGeom prst="rect">
            <a:avLst/>
          </a:prstGeom>
          <a:noFill/>
          <a:ln>
            <a:noFill/>
          </a:ln>
        </p:spPr>
        <p:txBody>
          <a:bodyPr spcFirstLastPara="1" wrap="square" lIns="51425" tIns="51425" rIns="51425" bIns="51425" anchor="ctr" anchorCtr="0">
            <a:noAutofit/>
          </a:bodyPr>
          <a:lstStyle>
            <a:lvl1pPr marR="0" lvl="0" algn="l" rtl="0">
              <a:lnSpc>
                <a:spcPct val="90000"/>
              </a:lnSpc>
              <a:spcBef>
                <a:spcPts val="0"/>
              </a:spcBef>
              <a:spcAft>
                <a:spcPts val="0"/>
              </a:spcAft>
              <a:buClr>
                <a:schemeClr val="dk2"/>
              </a:buClr>
              <a:buSzPts val="2300"/>
              <a:buFont typeface="Open Sans SemiBold"/>
              <a:buNone/>
              <a:defRPr sz="3000" b="0" i="0" u="none" strike="noStrike" cap="none">
                <a:solidFill>
                  <a:schemeClr val="dk2"/>
                </a:solidFill>
                <a:latin typeface="Open Sans SemiBold"/>
                <a:ea typeface="Open Sans SemiBold"/>
                <a:cs typeface="Open Sans SemiBold"/>
                <a:sym typeface="Open Sans SemiBold"/>
              </a:defRPr>
            </a:lvl1pPr>
            <a:lvl2pPr marR="0" lvl="1" algn="l" rtl="0">
              <a:lnSpc>
                <a:spcPct val="100000"/>
              </a:lnSpc>
              <a:spcBef>
                <a:spcPts val="0"/>
              </a:spcBef>
              <a:spcAft>
                <a:spcPts val="0"/>
              </a:spcAft>
              <a:buSzPts val="800"/>
              <a:buNone/>
              <a:defRPr sz="1400" b="0" i="0" u="none" strike="noStrike" cap="none">
                <a:solidFill>
                  <a:schemeClr val="dk2"/>
                </a:solidFill>
              </a:defRPr>
            </a:lvl2pPr>
            <a:lvl3pPr marR="0" lvl="2" algn="l" rtl="0">
              <a:lnSpc>
                <a:spcPct val="100000"/>
              </a:lnSpc>
              <a:spcBef>
                <a:spcPts val="0"/>
              </a:spcBef>
              <a:spcAft>
                <a:spcPts val="0"/>
              </a:spcAft>
              <a:buSzPts val="800"/>
              <a:buNone/>
              <a:defRPr sz="1400" b="0" i="0" u="none" strike="noStrike" cap="none">
                <a:solidFill>
                  <a:schemeClr val="dk2"/>
                </a:solidFill>
              </a:defRPr>
            </a:lvl3pPr>
            <a:lvl4pPr marR="0" lvl="3" algn="l" rtl="0">
              <a:lnSpc>
                <a:spcPct val="100000"/>
              </a:lnSpc>
              <a:spcBef>
                <a:spcPts val="0"/>
              </a:spcBef>
              <a:spcAft>
                <a:spcPts val="0"/>
              </a:spcAft>
              <a:buSzPts val="800"/>
              <a:buNone/>
              <a:defRPr sz="1400" b="0" i="0" u="none" strike="noStrike" cap="none">
                <a:solidFill>
                  <a:schemeClr val="dk2"/>
                </a:solidFill>
              </a:defRPr>
            </a:lvl4pPr>
            <a:lvl5pPr marR="0" lvl="4" algn="l" rtl="0">
              <a:lnSpc>
                <a:spcPct val="100000"/>
              </a:lnSpc>
              <a:spcBef>
                <a:spcPts val="0"/>
              </a:spcBef>
              <a:spcAft>
                <a:spcPts val="0"/>
              </a:spcAft>
              <a:buSzPts val="800"/>
              <a:buNone/>
              <a:defRPr sz="1400" b="0" i="0" u="none" strike="noStrike" cap="none">
                <a:solidFill>
                  <a:schemeClr val="dk2"/>
                </a:solidFill>
              </a:defRPr>
            </a:lvl5pPr>
            <a:lvl6pPr marR="0" lvl="5" algn="l" rtl="0">
              <a:lnSpc>
                <a:spcPct val="100000"/>
              </a:lnSpc>
              <a:spcBef>
                <a:spcPts val="0"/>
              </a:spcBef>
              <a:spcAft>
                <a:spcPts val="0"/>
              </a:spcAft>
              <a:buSzPts val="800"/>
              <a:buNone/>
              <a:defRPr sz="1400" b="0" i="0" u="none" strike="noStrike" cap="none">
                <a:solidFill>
                  <a:schemeClr val="dk2"/>
                </a:solidFill>
              </a:defRPr>
            </a:lvl6pPr>
            <a:lvl7pPr marR="0" lvl="6" algn="l" rtl="0">
              <a:lnSpc>
                <a:spcPct val="100000"/>
              </a:lnSpc>
              <a:spcBef>
                <a:spcPts val="0"/>
              </a:spcBef>
              <a:spcAft>
                <a:spcPts val="0"/>
              </a:spcAft>
              <a:buSzPts val="800"/>
              <a:buNone/>
              <a:defRPr sz="1400" b="0" i="0" u="none" strike="noStrike" cap="none">
                <a:solidFill>
                  <a:schemeClr val="dk2"/>
                </a:solidFill>
              </a:defRPr>
            </a:lvl7pPr>
            <a:lvl8pPr marR="0" lvl="7" algn="l" rtl="0">
              <a:lnSpc>
                <a:spcPct val="100000"/>
              </a:lnSpc>
              <a:spcBef>
                <a:spcPts val="0"/>
              </a:spcBef>
              <a:spcAft>
                <a:spcPts val="0"/>
              </a:spcAft>
              <a:buSzPts val="800"/>
              <a:buNone/>
              <a:defRPr sz="1400" b="0" i="0" u="none" strike="noStrike" cap="none">
                <a:solidFill>
                  <a:schemeClr val="dk2"/>
                </a:solidFill>
              </a:defRPr>
            </a:lvl8pPr>
            <a:lvl9pPr marR="0" lvl="8" algn="l" rtl="0">
              <a:lnSpc>
                <a:spcPct val="100000"/>
              </a:lnSpc>
              <a:spcBef>
                <a:spcPts val="0"/>
              </a:spcBef>
              <a:spcAft>
                <a:spcPts val="0"/>
              </a:spcAft>
              <a:buSzPts val="800"/>
              <a:buNone/>
              <a:defRPr sz="1400" b="0" i="0" u="none" strike="noStrike" cap="none">
                <a:solidFill>
                  <a:schemeClr val="dk2"/>
                </a:solidFill>
              </a:defRPr>
            </a:lvl9pPr>
          </a:lstStyle>
          <a:p>
            <a:endParaRPr/>
          </a:p>
        </p:txBody>
      </p:sp>
      <p:sp>
        <p:nvSpPr>
          <p:cNvPr id="101" name="Google Shape;101;p25"/>
          <p:cNvSpPr txBox="1">
            <a:spLocks noGrp="1"/>
          </p:cNvSpPr>
          <p:nvPr>
            <p:ph type="body" idx="1"/>
          </p:nvPr>
        </p:nvSpPr>
        <p:spPr>
          <a:xfrm rot="5400000">
            <a:off x="1349475" y="-447056"/>
            <a:ext cx="4359000" cy="5800800"/>
          </a:xfrm>
          <a:prstGeom prst="rect">
            <a:avLst/>
          </a:prstGeom>
          <a:noFill/>
          <a:ln>
            <a:noFill/>
          </a:ln>
        </p:spPr>
        <p:txBody>
          <a:bodyPr spcFirstLastPara="1" wrap="square" lIns="51425" tIns="51425" rIns="51425" bIns="51425" anchor="t" anchorCtr="0">
            <a:noAutofit/>
          </a:bodyPr>
          <a:lstStyle>
            <a:lvl1pPr marL="457200" marR="0" lvl="0" indent="-330200" algn="l" rtl="0">
              <a:lnSpc>
                <a:spcPct val="90000"/>
              </a:lnSpc>
              <a:spcBef>
                <a:spcPts val="800"/>
              </a:spcBef>
              <a:spcAft>
                <a:spcPts val="0"/>
              </a:spcAft>
              <a:buClr>
                <a:schemeClr val="dk1"/>
              </a:buClr>
              <a:buSzPts val="1600"/>
              <a:buFont typeface="Arial"/>
              <a:buChar char="•"/>
              <a:defRPr sz="2100" b="0" i="0" u="none" strike="noStrike" cap="none">
                <a:solidFill>
                  <a:schemeClr val="dk1"/>
                </a:solidFill>
                <a:latin typeface="Open Sans"/>
                <a:ea typeface="Open Sans"/>
                <a:cs typeface="Open Sans"/>
                <a:sym typeface="Open Sans"/>
              </a:defRPr>
            </a:lvl1pPr>
            <a:lvl2pPr marL="914400" marR="0" lvl="1" indent="-317500" algn="l" rtl="0">
              <a:lnSpc>
                <a:spcPct val="90000"/>
              </a:lnSpc>
              <a:spcBef>
                <a:spcPts val="400"/>
              </a:spcBef>
              <a:spcAft>
                <a:spcPts val="0"/>
              </a:spcAft>
              <a:buClr>
                <a:schemeClr val="dk1"/>
              </a:buClr>
              <a:buSzPts val="1400"/>
              <a:buFont typeface="Arial"/>
              <a:buChar char="•"/>
              <a:defRPr sz="1800" b="0" i="0" u="none" strike="noStrike" cap="none">
                <a:solidFill>
                  <a:schemeClr val="dk1"/>
                </a:solidFill>
                <a:latin typeface="Open Sans"/>
                <a:ea typeface="Open Sans"/>
                <a:cs typeface="Open Sans"/>
                <a:sym typeface="Open Sans"/>
              </a:defRPr>
            </a:lvl2pPr>
            <a:lvl3pPr marL="1371600" marR="0" lvl="2" indent="-298450" algn="l" rtl="0">
              <a:lnSpc>
                <a:spcPct val="90000"/>
              </a:lnSpc>
              <a:spcBef>
                <a:spcPts val="400"/>
              </a:spcBef>
              <a:spcAft>
                <a:spcPts val="0"/>
              </a:spcAft>
              <a:buClr>
                <a:schemeClr val="dk1"/>
              </a:buClr>
              <a:buSzPts val="1100"/>
              <a:buFont typeface="Arial"/>
              <a:buChar char="•"/>
              <a:defRPr sz="1500" b="0" i="0" u="none" strike="noStrike" cap="none">
                <a:solidFill>
                  <a:schemeClr val="dk1"/>
                </a:solidFill>
                <a:latin typeface="Open Sans"/>
                <a:ea typeface="Open Sans"/>
                <a:cs typeface="Open Sans"/>
                <a:sym typeface="Open Sans"/>
              </a:defRPr>
            </a:lvl3pPr>
            <a:lvl4pPr marL="1828800" marR="0" lvl="3" indent="-298450" algn="l" rtl="0">
              <a:lnSpc>
                <a:spcPct val="90000"/>
              </a:lnSpc>
              <a:spcBef>
                <a:spcPts val="400"/>
              </a:spcBef>
              <a:spcAft>
                <a:spcPts val="0"/>
              </a:spcAft>
              <a:buClr>
                <a:schemeClr val="dk1"/>
              </a:buClr>
              <a:buSzPts val="1100"/>
              <a:buFont typeface="Arial"/>
              <a:buChar char="•"/>
              <a:defRPr sz="1400" b="0" i="0" u="none" strike="noStrike" cap="none">
                <a:solidFill>
                  <a:schemeClr val="dk1"/>
                </a:solidFill>
                <a:latin typeface="Open Sans"/>
                <a:ea typeface="Open Sans"/>
                <a:cs typeface="Open Sans"/>
                <a:sym typeface="Open Sans"/>
              </a:defRPr>
            </a:lvl4pPr>
            <a:lvl5pPr marL="2286000" marR="0" lvl="4" indent="-298450" algn="l" rtl="0">
              <a:lnSpc>
                <a:spcPct val="90000"/>
              </a:lnSpc>
              <a:spcBef>
                <a:spcPts val="400"/>
              </a:spcBef>
              <a:spcAft>
                <a:spcPts val="0"/>
              </a:spcAft>
              <a:buClr>
                <a:schemeClr val="dk1"/>
              </a:buClr>
              <a:buSzPts val="1100"/>
              <a:buFont typeface="Arial"/>
              <a:buChar char="•"/>
              <a:defRPr sz="1400" b="0" i="0" u="none" strike="noStrike" cap="none">
                <a:solidFill>
                  <a:schemeClr val="dk1"/>
                </a:solidFill>
                <a:latin typeface="Open Sans"/>
                <a:ea typeface="Open Sans"/>
                <a:cs typeface="Open Sans"/>
                <a:sym typeface="Open Sans"/>
              </a:defRPr>
            </a:lvl5pPr>
            <a:lvl6pPr marL="2743200" marR="0" lvl="5" indent="-298450" algn="l" rtl="0">
              <a:lnSpc>
                <a:spcPct val="90000"/>
              </a:lnSpc>
              <a:spcBef>
                <a:spcPts val="400"/>
              </a:spcBef>
              <a:spcAft>
                <a:spcPts val="0"/>
              </a:spcAft>
              <a:buClr>
                <a:schemeClr val="dk1"/>
              </a:buClr>
              <a:buSzPts val="1100"/>
              <a:buFont typeface="Arial"/>
              <a:buChar char="•"/>
              <a:defRPr sz="1400" b="0" i="0" u="none" strike="noStrike" cap="none">
                <a:solidFill>
                  <a:schemeClr val="dk1"/>
                </a:solidFill>
                <a:latin typeface="Open Sans"/>
                <a:ea typeface="Open Sans"/>
                <a:cs typeface="Open Sans"/>
                <a:sym typeface="Open Sans"/>
              </a:defRPr>
            </a:lvl6pPr>
            <a:lvl7pPr marL="3200400" marR="0" lvl="6" indent="-298450" algn="l" rtl="0">
              <a:lnSpc>
                <a:spcPct val="90000"/>
              </a:lnSpc>
              <a:spcBef>
                <a:spcPts val="400"/>
              </a:spcBef>
              <a:spcAft>
                <a:spcPts val="0"/>
              </a:spcAft>
              <a:buClr>
                <a:schemeClr val="dk1"/>
              </a:buClr>
              <a:buSzPts val="1100"/>
              <a:buFont typeface="Arial"/>
              <a:buChar char="•"/>
              <a:defRPr sz="1400" b="0" i="0" u="none" strike="noStrike" cap="none">
                <a:solidFill>
                  <a:schemeClr val="dk1"/>
                </a:solidFill>
                <a:latin typeface="Open Sans"/>
                <a:ea typeface="Open Sans"/>
                <a:cs typeface="Open Sans"/>
                <a:sym typeface="Open Sans"/>
              </a:defRPr>
            </a:lvl7pPr>
            <a:lvl8pPr marL="3657600" marR="0" lvl="7" indent="-298450" algn="l" rtl="0">
              <a:lnSpc>
                <a:spcPct val="90000"/>
              </a:lnSpc>
              <a:spcBef>
                <a:spcPts val="400"/>
              </a:spcBef>
              <a:spcAft>
                <a:spcPts val="0"/>
              </a:spcAft>
              <a:buClr>
                <a:schemeClr val="dk1"/>
              </a:buClr>
              <a:buSzPts val="1100"/>
              <a:buFont typeface="Arial"/>
              <a:buChar char="•"/>
              <a:defRPr sz="1400" b="0" i="0" u="none" strike="noStrike" cap="none">
                <a:solidFill>
                  <a:schemeClr val="dk1"/>
                </a:solidFill>
                <a:latin typeface="Open Sans"/>
                <a:ea typeface="Open Sans"/>
                <a:cs typeface="Open Sans"/>
                <a:sym typeface="Open Sans"/>
              </a:defRPr>
            </a:lvl8pPr>
            <a:lvl9pPr marL="4114800" marR="0" lvl="8" indent="-298450" algn="l" rtl="0">
              <a:lnSpc>
                <a:spcPct val="90000"/>
              </a:lnSpc>
              <a:spcBef>
                <a:spcPts val="400"/>
              </a:spcBef>
              <a:spcAft>
                <a:spcPts val="0"/>
              </a:spcAft>
              <a:buClr>
                <a:schemeClr val="dk1"/>
              </a:buClr>
              <a:buSzPts val="1100"/>
              <a:buFont typeface="Arial"/>
              <a:buChar char="•"/>
              <a:defRPr sz="1400" b="0" i="0" u="none" strike="noStrike" cap="none">
                <a:solidFill>
                  <a:schemeClr val="dk1"/>
                </a:solidFill>
                <a:latin typeface="Open Sans"/>
                <a:ea typeface="Open Sans"/>
                <a:cs typeface="Open Sans"/>
                <a:sym typeface="Open Sans"/>
              </a:defRPr>
            </a:lvl9pPr>
          </a:lstStyle>
          <a:p>
            <a:endParaRPr/>
          </a:p>
        </p:txBody>
      </p:sp>
    </p:spTree>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02"/>
        <p:cNvGrpSpPr/>
        <p:nvPr/>
      </p:nvGrpSpPr>
      <p:grpSpPr>
        <a:xfrm>
          <a:off x="0" y="0"/>
          <a:ext cx="0" cy="0"/>
          <a:chOff x="0" y="0"/>
          <a:chExt cx="0" cy="0"/>
        </a:xfrm>
      </p:grpSpPr>
      <p:sp>
        <p:nvSpPr>
          <p:cNvPr id="103" name="Google Shape;103;p26"/>
          <p:cNvSpPr txBox="1">
            <a:spLocks noGrp="1"/>
          </p:cNvSpPr>
          <p:nvPr>
            <p:ph type="title"/>
          </p:nvPr>
        </p:nvSpPr>
        <p:spPr>
          <a:xfrm>
            <a:off x="311700" y="445025"/>
            <a:ext cx="8520600" cy="572700"/>
          </a:xfrm>
          <a:prstGeom prst="rect">
            <a:avLst/>
          </a:prstGeom>
          <a:noFill/>
          <a:ln>
            <a:noFill/>
          </a:ln>
        </p:spPr>
        <p:txBody>
          <a:bodyPr spcFirstLastPara="1" wrap="square" lIns="51425" tIns="51425" rIns="51425" bIns="51425" anchor="ctr" anchorCtr="0">
            <a:noAutofit/>
          </a:bodyPr>
          <a:lstStyle>
            <a:lvl1pPr lvl="0" algn="l" rtl="0">
              <a:lnSpc>
                <a:spcPct val="90000"/>
              </a:lnSpc>
              <a:spcBef>
                <a:spcPts val="0"/>
              </a:spcBef>
              <a:spcAft>
                <a:spcPts val="0"/>
              </a:spcAft>
              <a:buSzPts val="2300"/>
              <a:buNone/>
              <a:defRPr/>
            </a:lvl1pPr>
            <a:lvl2pPr lvl="1" algn="l" rtl="0">
              <a:lnSpc>
                <a:spcPct val="100000"/>
              </a:lnSpc>
              <a:spcBef>
                <a:spcPts val="0"/>
              </a:spcBef>
              <a:spcAft>
                <a:spcPts val="0"/>
              </a:spcAft>
              <a:buSzPts val="800"/>
              <a:buNone/>
              <a:defRPr/>
            </a:lvl2pPr>
            <a:lvl3pPr lvl="2" algn="l" rtl="0">
              <a:lnSpc>
                <a:spcPct val="100000"/>
              </a:lnSpc>
              <a:spcBef>
                <a:spcPts val="0"/>
              </a:spcBef>
              <a:spcAft>
                <a:spcPts val="0"/>
              </a:spcAft>
              <a:buSzPts val="800"/>
              <a:buNone/>
              <a:defRPr/>
            </a:lvl3pPr>
            <a:lvl4pPr lvl="3" algn="l" rtl="0">
              <a:lnSpc>
                <a:spcPct val="100000"/>
              </a:lnSpc>
              <a:spcBef>
                <a:spcPts val="0"/>
              </a:spcBef>
              <a:spcAft>
                <a:spcPts val="0"/>
              </a:spcAft>
              <a:buSzPts val="800"/>
              <a:buNone/>
              <a:defRPr/>
            </a:lvl4pPr>
            <a:lvl5pPr lvl="4" algn="l" rtl="0">
              <a:lnSpc>
                <a:spcPct val="100000"/>
              </a:lnSpc>
              <a:spcBef>
                <a:spcPts val="0"/>
              </a:spcBef>
              <a:spcAft>
                <a:spcPts val="0"/>
              </a:spcAft>
              <a:buSzPts val="800"/>
              <a:buNone/>
              <a:defRPr/>
            </a:lvl5pPr>
            <a:lvl6pPr lvl="5" algn="l" rtl="0">
              <a:lnSpc>
                <a:spcPct val="100000"/>
              </a:lnSpc>
              <a:spcBef>
                <a:spcPts val="0"/>
              </a:spcBef>
              <a:spcAft>
                <a:spcPts val="0"/>
              </a:spcAft>
              <a:buSzPts val="800"/>
              <a:buNone/>
              <a:defRPr/>
            </a:lvl6pPr>
            <a:lvl7pPr lvl="6" algn="l" rtl="0">
              <a:lnSpc>
                <a:spcPct val="100000"/>
              </a:lnSpc>
              <a:spcBef>
                <a:spcPts val="0"/>
              </a:spcBef>
              <a:spcAft>
                <a:spcPts val="0"/>
              </a:spcAft>
              <a:buSzPts val="800"/>
              <a:buNone/>
              <a:defRPr/>
            </a:lvl7pPr>
            <a:lvl8pPr lvl="7" algn="l" rtl="0">
              <a:lnSpc>
                <a:spcPct val="100000"/>
              </a:lnSpc>
              <a:spcBef>
                <a:spcPts val="0"/>
              </a:spcBef>
              <a:spcAft>
                <a:spcPts val="0"/>
              </a:spcAft>
              <a:buSzPts val="800"/>
              <a:buNone/>
              <a:defRPr/>
            </a:lvl8pPr>
            <a:lvl9pPr lvl="8" algn="l" rtl="0">
              <a:lnSpc>
                <a:spcPct val="100000"/>
              </a:lnSpc>
              <a:spcBef>
                <a:spcPts val="0"/>
              </a:spcBef>
              <a:spcAft>
                <a:spcPts val="0"/>
              </a:spcAft>
              <a:buSzPts val="800"/>
              <a:buNone/>
              <a:defRPr/>
            </a:lvl9pPr>
          </a:lstStyle>
          <a:p>
            <a:endParaRPr/>
          </a:p>
        </p:txBody>
      </p:sp>
      <p:sp>
        <p:nvSpPr>
          <p:cNvPr id="104" name="Google Shape;104;p26"/>
          <p:cNvSpPr txBox="1">
            <a:spLocks noGrp="1"/>
          </p:cNvSpPr>
          <p:nvPr>
            <p:ph type="body" idx="1"/>
          </p:nvPr>
        </p:nvSpPr>
        <p:spPr>
          <a:xfrm>
            <a:off x="311700" y="1152475"/>
            <a:ext cx="8520600" cy="3416400"/>
          </a:xfrm>
          <a:prstGeom prst="rect">
            <a:avLst/>
          </a:prstGeom>
          <a:noFill/>
          <a:ln>
            <a:noFill/>
          </a:ln>
        </p:spPr>
        <p:txBody>
          <a:bodyPr spcFirstLastPara="1" wrap="square" lIns="51425" tIns="51425" rIns="51425" bIns="51425" anchor="t" anchorCtr="0">
            <a:noAutofit/>
          </a:bodyPr>
          <a:lstStyle>
            <a:lvl1pPr marL="457200" lvl="0" indent="-330200" algn="l" rtl="0">
              <a:lnSpc>
                <a:spcPct val="90000"/>
              </a:lnSpc>
              <a:spcBef>
                <a:spcPts val="800"/>
              </a:spcBef>
              <a:spcAft>
                <a:spcPts val="0"/>
              </a:spcAft>
              <a:buSzPts val="1600"/>
              <a:buChar char="•"/>
              <a:defRPr/>
            </a:lvl1pPr>
            <a:lvl2pPr marL="914400" lvl="1" indent="-317500" algn="l" rtl="0">
              <a:lnSpc>
                <a:spcPct val="90000"/>
              </a:lnSpc>
              <a:spcBef>
                <a:spcPts val="400"/>
              </a:spcBef>
              <a:spcAft>
                <a:spcPts val="0"/>
              </a:spcAft>
              <a:buSzPts val="1400"/>
              <a:buChar char="•"/>
              <a:defRPr/>
            </a:lvl2pPr>
            <a:lvl3pPr marL="1371600" lvl="2" indent="-298450" algn="l" rtl="0">
              <a:lnSpc>
                <a:spcPct val="90000"/>
              </a:lnSpc>
              <a:spcBef>
                <a:spcPts val="400"/>
              </a:spcBef>
              <a:spcAft>
                <a:spcPts val="0"/>
              </a:spcAft>
              <a:buSzPts val="1100"/>
              <a:buChar char="•"/>
              <a:defRPr/>
            </a:lvl3pPr>
            <a:lvl4pPr marL="1828800" lvl="3" indent="-298450" algn="l" rtl="0">
              <a:lnSpc>
                <a:spcPct val="90000"/>
              </a:lnSpc>
              <a:spcBef>
                <a:spcPts val="400"/>
              </a:spcBef>
              <a:spcAft>
                <a:spcPts val="0"/>
              </a:spcAft>
              <a:buSzPts val="1100"/>
              <a:buChar char="•"/>
              <a:defRPr/>
            </a:lvl4pPr>
            <a:lvl5pPr marL="2286000" lvl="4" indent="-298450" algn="l" rtl="0">
              <a:lnSpc>
                <a:spcPct val="90000"/>
              </a:lnSpc>
              <a:spcBef>
                <a:spcPts val="400"/>
              </a:spcBef>
              <a:spcAft>
                <a:spcPts val="0"/>
              </a:spcAft>
              <a:buSzPts val="1100"/>
              <a:buChar char="•"/>
              <a:defRPr/>
            </a:lvl5pPr>
            <a:lvl6pPr marL="2743200" lvl="5" indent="-298450" algn="l" rtl="0">
              <a:lnSpc>
                <a:spcPct val="90000"/>
              </a:lnSpc>
              <a:spcBef>
                <a:spcPts val="400"/>
              </a:spcBef>
              <a:spcAft>
                <a:spcPts val="0"/>
              </a:spcAft>
              <a:buSzPts val="1100"/>
              <a:buChar char="•"/>
              <a:defRPr/>
            </a:lvl6pPr>
            <a:lvl7pPr marL="3200400" lvl="6" indent="-298450" algn="l" rtl="0">
              <a:lnSpc>
                <a:spcPct val="90000"/>
              </a:lnSpc>
              <a:spcBef>
                <a:spcPts val="400"/>
              </a:spcBef>
              <a:spcAft>
                <a:spcPts val="0"/>
              </a:spcAft>
              <a:buSzPts val="1100"/>
              <a:buChar char="•"/>
              <a:defRPr/>
            </a:lvl7pPr>
            <a:lvl8pPr marL="3657600" lvl="7" indent="-298450" algn="l" rtl="0">
              <a:lnSpc>
                <a:spcPct val="90000"/>
              </a:lnSpc>
              <a:spcBef>
                <a:spcPts val="400"/>
              </a:spcBef>
              <a:spcAft>
                <a:spcPts val="0"/>
              </a:spcAft>
              <a:buSzPts val="1100"/>
              <a:buChar char="•"/>
              <a:defRPr/>
            </a:lvl8pPr>
            <a:lvl9pPr marL="4114800" lvl="8" indent="-298450" algn="l" rtl="0">
              <a:lnSpc>
                <a:spcPct val="90000"/>
              </a:lnSpc>
              <a:spcBef>
                <a:spcPts val="400"/>
              </a:spcBef>
              <a:spcAft>
                <a:spcPts val="0"/>
              </a:spcAft>
              <a:buSzPts val="1100"/>
              <a:buChar char="•"/>
              <a:defRPr/>
            </a:lvl9pPr>
          </a:lstStyle>
          <a:p>
            <a:endParaRPr/>
          </a:p>
        </p:txBody>
      </p:sp>
      <p:sp>
        <p:nvSpPr>
          <p:cNvPr id="105" name="Google Shape;105;p26"/>
          <p:cNvSpPr txBox="1">
            <a:spLocks noGrp="1"/>
          </p:cNvSpPr>
          <p:nvPr>
            <p:ph type="sldNum" idx="12"/>
          </p:nvPr>
        </p:nvSpPr>
        <p:spPr>
          <a:xfrm>
            <a:off x="8472458" y="4663217"/>
            <a:ext cx="548700" cy="393600"/>
          </a:xfrm>
          <a:prstGeom prst="rect">
            <a:avLst/>
          </a:prstGeom>
          <a:noFill/>
          <a:ln>
            <a:noFill/>
          </a:ln>
        </p:spPr>
        <p:txBody>
          <a:bodyPr spcFirstLastPara="1" wrap="square" lIns="68575" tIns="68575" rIns="68575" bIns="68575" anchor="ctr" anchorCtr="0">
            <a:noAutofit/>
          </a:bodyPr>
          <a:lstStyle>
            <a:lvl1pPr marL="0" marR="0" lvl="0" indent="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_Title and Content" type="obj">
  <p:cSld name="OBJECT">
    <p:spTree>
      <p:nvGrpSpPr>
        <p:cNvPr id="1" name="Shape 58"/>
        <p:cNvGrpSpPr/>
        <p:nvPr/>
      </p:nvGrpSpPr>
      <p:grpSpPr>
        <a:xfrm>
          <a:off x="0" y="0"/>
          <a:ext cx="0" cy="0"/>
          <a:chOff x="0" y="0"/>
          <a:chExt cx="0" cy="0"/>
        </a:xfrm>
      </p:grpSpPr>
      <p:sp>
        <p:nvSpPr>
          <p:cNvPr id="59" name="Google Shape;59;p15"/>
          <p:cNvSpPr txBox="1">
            <a:spLocks noGrp="1"/>
          </p:cNvSpPr>
          <p:nvPr>
            <p:ph type="title"/>
          </p:nvPr>
        </p:nvSpPr>
        <p:spPr>
          <a:xfrm>
            <a:off x="628650" y="273844"/>
            <a:ext cx="6892500" cy="994200"/>
          </a:xfrm>
          <a:prstGeom prst="rect">
            <a:avLst/>
          </a:prstGeom>
          <a:noFill/>
          <a:ln>
            <a:noFill/>
          </a:ln>
        </p:spPr>
        <p:txBody>
          <a:bodyPr spcFirstLastPara="1" wrap="square" lIns="51425" tIns="51425" rIns="51425" bIns="51425" anchor="ctr" anchorCtr="0">
            <a:noAutofit/>
          </a:bodyPr>
          <a:lstStyle>
            <a:lvl1pPr lvl="0" algn="l" rtl="0">
              <a:lnSpc>
                <a:spcPct val="90000"/>
              </a:lnSpc>
              <a:spcBef>
                <a:spcPts val="0"/>
              </a:spcBef>
              <a:spcAft>
                <a:spcPts val="0"/>
              </a:spcAft>
              <a:buSzPts val="2300"/>
              <a:buNone/>
              <a:defRPr/>
            </a:lvl1pPr>
            <a:lvl2pPr lvl="1" algn="l" rtl="0">
              <a:lnSpc>
                <a:spcPct val="100000"/>
              </a:lnSpc>
              <a:spcBef>
                <a:spcPts val="0"/>
              </a:spcBef>
              <a:spcAft>
                <a:spcPts val="0"/>
              </a:spcAft>
              <a:buSzPts val="800"/>
              <a:buNone/>
              <a:defRPr/>
            </a:lvl2pPr>
            <a:lvl3pPr lvl="2" algn="l" rtl="0">
              <a:lnSpc>
                <a:spcPct val="100000"/>
              </a:lnSpc>
              <a:spcBef>
                <a:spcPts val="0"/>
              </a:spcBef>
              <a:spcAft>
                <a:spcPts val="0"/>
              </a:spcAft>
              <a:buSzPts val="800"/>
              <a:buNone/>
              <a:defRPr/>
            </a:lvl3pPr>
            <a:lvl4pPr lvl="3" algn="l" rtl="0">
              <a:lnSpc>
                <a:spcPct val="100000"/>
              </a:lnSpc>
              <a:spcBef>
                <a:spcPts val="0"/>
              </a:spcBef>
              <a:spcAft>
                <a:spcPts val="0"/>
              </a:spcAft>
              <a:buSzPts val="800"/>
              <a:buNone/>
              <a:defRPr/>
            </a:lvl4pPr>
            <a:lvl5pPr lvl="4" algn="l" rtl="0">
              <a:lnSpc>
                <a:spcPct val="100000"/>
              </a:lnSpc>
              <a:spcBef>
                <a:spcPts val="0"/>
              </a:spcBef>
              <a:spcAft>
                <a:spcPts val="0"/>
              </a:spcAft>
              <a:buSzPts val="800"/>
              <a:buNone/>
              <a:defRPr/>
            </a:lvl5pPr>
            <a:lvl6pPr lvl="5" algn="l" rtl="0">
              <a:lnSpc>
                <a:spcPct val="100000"/>
              </a:lnSpc>
              <a:spcBef>
                <a:spcPts val="0"/>
              </a:spcBef>
              <a:spcAft>
                <a:spcPts val="0"/>
              </a:spcAft>
              <a:buSzPts val="800"/>
              <a:buNone/>
              <a:defRPr/>
            </a:lvl6pPr>
            <a:lvl7pPr lvl="6" algn="l" rtl="0">
              <a:lnSpc>
                <a:spcPct val="100000"/>
              </a:lnSpc>
              <a:spcBef>
                <a:spcPts val="0"/>
              </a:spcBef>
              <a:spcAft>
                <a:spcPts val="0"/>
              </a:spcAft>
              <a:buSzPts val="800"/>
              <a:buNone/>
              <a:defRPr/>
            </a:lvl7pPr>
            <a:lvl8pPr lvl="7" algn="l" rtl="0">
              <a:lnSpc>
                <a:spcPct val="100000"/>
              </a:lnSpc>
              <a:spcBef>
                <a:spcPts val="0"/>
              </a:spcBef>
              <a:spcAft>
                <a:spcPts val="0"/>
              </a:spcAft>
              <a:buSzPts val="800"/>
              <a:buNone/>
              <a:defRPr/>
            </a:lvl8pPr>
            <a:lvl9pPr lvl="8" algn="l" rtl="0">
              <a:lnSpc>
                <a:spcPct val="100000"/>
              </a:lnSpc>
              <a:spcBef>
                <a:spcPts val="0"/>
              </a:spcBef>
              <a:spcAft>
                <a:spcPts val="0"/>
              </a:spcAft>
              <a:buSzPts val="800"/>
              <a:buNone/>
              <a:defRPr/>
            </a:lvl9pPr>
          </a:lstStyle>
          <a:p>
            <a:endParaRPr/>
          </a:p>
        </p:txBody>
      </p:sp>
      <p:sp>
        <p:nvSpPr>
          <p:cNvPr id="60" name="Google Shape;60;p15"/>
          <p:cNvSpPr txBox="1">
            <a:spLocks noGrp="1"/>
          </p:cNvSpPr>
          <p:nvPr>
            <p:ph type="body" idx="1"/>
          </p:nvPr>
        </p:nvSpPr>
        <p:spPr>
          <a:xfrm>
            <a:off x="628650" y="1369219"/>
            <a:ext cx="7886700" cy="3240600"/>
          </a:xfrm>
          <a:prstGeom prst="rect">
            <a:avLst/>
          </a:prstGeom>
          <a:noFill/>
          <a:ln>
            <a:noFill/>
          </a:ln>
        </p:spPr>
        <p:txBody>
          <a:bodyPr spcFirstLastPara="1" wrap="square" lIns="51425" tIns="51425" rIns="51425" bIns="51425" anchor="t" anchorCtr="0">
            <a:noAutofit/>
          </a:bodyPr>
          <a:lstStyle>
            <a:lvl1pPr marL="457200" lvl="0" indent="-330200" algn="l" rtl="0">
              <a:lnSpc>
                <a:spcPct val="90000"/>
              </a:lnSpc>
              <a:spcBef>
                <a:spcPts val="600"/>
              </a:spcBef>
              <a:spcAft>
                <a:spcPts val="0"/>
              </a:spcAft>
              <a:buSzPts val="1600"/>
              <a:buChar char="•"/>
              <a:defRPr/>
            </a:lvl1pPr>
            <a:lvl2pPr marL="914400" lvl="1" indent="-317500" algn="l" rtl="0">
              <a:lnSpc>
                <a:spcPct val="90000"/>
              </a:lnSpc>
              <a:spcBef>
                <a:spcPts val="300"/>
              </a:spcBef>
              <a:spcAft>
                <a:spcPts val="0"/>
              </a:spcAft>
              <a:buSzPts val="1400"/>
              <a:buChar char="•"/>
              <a:defRPr/>
            </a:lvl2pPr>
            <a:lvl3pPr marL="1371600" lvl="2" indent="-298450" algn="l" rtl="0">
              <a:lnSpc>
                <a:spcPct val="90000"/>
              </a:lnSpc>
              <a:spcBef>
                <a:spcPts val="300"/>
              </a:spcBef>
              <a:spcAft>
                <a:spcPts val="0"/>
              </a:spcAft>
              <a:buSzPts val="1100"/>
              <a:buChar char="•"/>
              <a:defRPr/>
            </a:lvl3pPr>
            <a:lvl4pPr marL="1828800" lvl="3" indent="-298450" algn="l" rtl="0">
              <a:lnSpc>
                <a:spcPct val="90000"/>
              </a:lnSpc>
              <a:spcBef>
                <a:spcPts val="300"/>
              </a:spcBef>
              <a:spcAft>
                <a:spcPts val="0"/>
              </a:spcAft>
              <a:buSzPts val="1100"/>
              <a:buChar char="•"/>
              <a:defRPr/>
            </a:lvl4pPr>
            <a:lvl5pPr marL="2286000" lvl="4" indent="-298450" algn="l" rtl="0">
              <a:lnSpc>
                <a:spcPct val="90000"/>
              </a:lnSpc>
              <a:spcBef>
                <a:spcPts val="300"/>
              </a:spcBef>
              <a:spcAft>
                <a:spcPts val="0"/>
              </a:spcAft>
              <a:buSzPts val="1100"/>
              <a:buChar char="•"/>
              <a:defRPr/>
            </a:lvl5pPr>
            <a:lvl6pPr marL="2743200" lvl="5" indent="-298450" algn="l" rtl="0">
              <a:lnSpc>
                <a:spcPct val="90000"/>
              </a:lnSpc>
              <a:spcBef>
                <a:spcPts val="300"/>
              </a:spcBef>
              <a:spcAft>
                <a:spcPts val="0"/>
              </a:spcAft>
              <a:buSzPts val="1100"/>
              <a:buChar char="•"/>
              <a:defRPr/>
            </a:lvl6pPr>
            <a:lvl7pPr marL="3200400" lvl="6" indent="-298450" algn="l" rtl="0">
              <a:lnSpc>
                <a:spcPct val="90000"/>
              </a:lnSpc>
              <a:spcBef>
                <a:spcPts val="300"/>
              </a:spcBef>
              <a:spcAft>
                <a:spcPts val="0"/>
              </a:spcAft>
              <a:buSzPts val="1100"/>
              <a:buChar char="•"/>
              <a:defRPr/>
            </a:lvl7pPr>
            <a:lvl8pPr marL="3657600" lvl="7" indent="-298450" algn="l" rtl="0">
              <a:lnSpc>
                <a:spcPct val="90000"/>
              </a:lnSpc>
              <a:spcBef>
                <a:spcPts val="300"/>
              </a:spcBef>
              <a:spcAft>
                <a:spcPts val="0"/>
              </a:spcAft>
              <a:buSzPts val="1100"/>
              <a:buChar char="•"/>
              <a:defRPr/>
            </a:lvl8pPr>
            <a:lvl9pPr marL="4114800" lvl="8" indent="-298450" algn="l" rtl="0">
              <a:lnSpc>
                <a:spcPct val="90000"/>
              </a:lnSpc>
              <a:spcBef>
                <a:spcPts val="300"/>
              </a:spcBef>
              <a:spcAft>
                <a:spcPts val="0"/>
              </a:spcAft>
              <a:buSzPts val="1100"/>
              <a:buChar char="•"/>
              <a:defRPr/>
            </a:lvl9pPr>
          </a:lstStyle>
          <a:p>
            <a:endParaRPr/>
          </a:p>
        </p:txBody>
      </p:sp>
      <p:sp>
        <p:nvSpPr>
          <p:cNvPr id="61" name="Google Shape;61;p15"/>
          <p:cNvSpPr txBox="1">
            <a:spLocks noGrp="1"/>
          </p:cNvSpPr>
          <p:nvPr>
            <p:ph type="dt" idx="10"/>
          </p:nvPr>
        </p:nvSpPr>
        <p:spPr>
          <a:xfrm>
            <a:off x="0" y="0"/>
            <a:ext cx="2250000" cy="2250000"/>
          </a:xfrm>
          <a:prstGeom prst="rect">
            <a:avLst/>
          </a:prstGeom>
          <a:noFill/>
          <a:ln>
            <a:noFill/>
          </a:ln>
        </p:spPr>
        <p:txBody>
          <a:bodyPr spcFirstLastPara="1" wrap="square" lIns="68575" tIns="34275" rIns="68575" bIns="34275" anchor="t" anchorCtr="0">
            <a:noAutofit/>
          </a:bodyPr>
          <a:lstStyle>
            <a:lvl1pPr marR="0" lvl="0" algn="l" rtl="0">
              <a:lnSpc>
                <a:spcPct val="100000"/>
              </a:lnSpc>
              <a:spcBef>
                <a:spcPts val="0"/>
              </a:spcBef>
              <a:spcAft>
                <a:spcPts val="0"/>
              </a:spcAft>
              <a:buSzPts val="1100"/>
              <a:buNone/>
              <a:defRPr sz="11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100"/>
              <a:buNone/>
              <a:defRPr sz="11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100"/>
              <a:buNone/>
              <a:defRPr sz="11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100"/>
              <a:buNone/>
              <a:defRPr sz="11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100"/>
              <a:buNone/>
              <a:defRPr sz="11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100"/>
              <a:buNone/>
              <a:defRPr sz="11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100"/>
              <a:buNone/>
              <a:defRPr sz="11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100"/>
              <a:buNone/>
              <a:defRPr sz="11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100"/>
              <a:buNone/>
              <a:defRPr sz="1100" b="0" i="0" u="none" strike="noStrike" cap="none">
                <a:solidFill>
                  <a:srgbClr val="000000"/>
                </a:solidFill>
                <a:latin typeface="Arial"/>
                <a:ea typeface="Arial"/>
                <a:cs typeface="Arial"/>
                <a:sym typeface="Arial"/>
              </a:defRPr>
            </a:lvl9pPr>
          </a:lstStyle>
          <a:p>
            <a:endParaRPr/>
          </a:p>
        </p:txBody>
      </p:sp>
      <p:sp>
        <p:nvSpPr>
          <p:cNvPr id="62" name="Google Shape;62;p15"/>
          <p:cNvSpPr txBox="1">
            <a:spLocks noGrp="1"/>
          </p:cNvSpPr>
          <p:nvPr>
            <p:ph type="ftr" idx="11"/>
          </p:nvPr>
        </p:nvSpPr>
        <p:spPr>
          <a:xfrm>
            <a:off x="0" y="0"/>
            <a:ext cx="2250000" cy="2250000"/>
          </a:xfrm>
          <a:prstGeom prst="rect">
            <a:avLst/>
          </a:prstGeom>
          <a:noFill/>
          <a:ln>
            <a:noFill/>
          </a:ln>
        </p:spPr>
        <p:txBody>
          <a:bodyPr spcFirstLastPara="1" wrap="square" lIns="68575" tIns="34275" rIns="68575" bIns="34275" anchor="t" anchorCtr="0">
            <a:noAutofit/>
          </a:bodyPr>
          <a:lstStyle>
            <a:lvl1pPr marR="0" lvl="0" algn="l" rtl="0">
              <a:lnSpc>
                <a:spcPct val="100000"/>
              </a:lnSpc>
              <a:spcBef>
                <a:spcPts val="0"/>
              </a:spcBef>
              <a:spcAft>
                <a:spcPts val="0"/>
              </a:spcAft>
              <a:buSzPts val="1100"/>
              <a:buNone/>
              <a:defRPr sz="11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100"/>
              <a:buNone/>
              <a:defRPr sz="11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100"/>
              <a:buNone/>
              <a:defRPr sz="11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100"/>
              <a:buNone/>
              <a:defRPr sz="11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100"/>
              <a:buNone/>
              <a:defRPr sz="11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100"/>
              <a:buNone/>
              <a:defRPr sz="11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100"/>
              <a:buNone/>
              <a:defRPr sz="11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100"/>
              <a:buNone/>
              <a:defRPr sz="11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100"/>
              <a:buNone/>
              <a:defRPr sz="1100" b="0" i="0" u="none" strike="noStrike" cap="none">
                <a:solidFill>
                  <a:srgbClr val="000000"/>
                </a:solidFill>
                <a:latin typeface="Arial"/>
                <a:ea typeface="Arial"/>
                <a:cs typeface="Arial"/>
                <a:sym typeface="Arial"/>
              </a:defRPr>
            </a:lvl9pPr>
          </a:lstStyle>
          <a:p>
            <a:endParaRPr/>
          </a:p>
        </p:txBody>
      </p:sp>
      <p:sp>
        <p:nvSpPr>
          <p:cNvPr id="63" name="Google Shape;63;p15"/>
          <p:cNvSpPr txBox="1">
            <a:spLocks noGrp="1"/>
          </p:cNvSpPr>
          <p:nvPr>
            <p:ph type="sldNum" idx="12"/>
          </p:nvPr>
        </p:nvSpPr>
        <p:spPr>
          <a:xfrm>
            <a:off x="0" y="0"/>
            <a:ext cx="2250000" cy="2250000"/>
          </a:xfrm>
          <a:prstGeom prst="rect">
            <a:avLst/>
          </a:prstGeom>
          <a:noFill/>
          <a:ln>
            <a:noFill/>
          </a:ln>
        </p:spPr>
        <p:txBody>
          <a:bodyPr spcFirstLastPara="1" wrap="square" lIns="68575" tIns="34275" rIns="68575" bIns="34275" anchor="t" anchorCtr="0">
            <a:noAutofit/>
          </a:bodyPr>
          <a:lstStyle>
            <a:lvl1pPr marL="0" marR="0" lvl="0" indent="0" algn="l" rtl="0">
              <a:lnSpc>
                <a:spcPct val="100000"/>
              </a:lnSpc>
              <a:spcBef>
                <a:spcPts val="0"/>
              </a:spcBef>
              <a:spcAft>
                <a:spcPts val="0"/>
              </a:spcAft>
              <a:buNone/>
              <a:defRPr sz="11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None/>
              <a:defRPr sz="11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None/>
              <a:defRPr sz="11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None/>
              <a:defRPr sz="11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None/>
              <a:defRPr sz="11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None/>
              <a:defRPr sz="11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None/>
              <a:defRPr sz="11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None/>
              <a:defRPr sz="11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None/>
              <a:defRPr sz="11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64"/>
        <p:cNvGrpSpPr/>
        <p:nvPr/>
      </p:nvGrpSpPr>
      <p:grpSpPr>
        <a:xfrm>
          <a:off x="0" y="0"/>
          <a:ext cx="0" cy="0"/>
          <a:chOff x="0" y="0"/>
          <a:chExt cx="0" cy="0"/>
        </a:xfrm>
      </p:grpSpPr>
      <p:sp>
        <p:nvSpPr>
          <p:cNvPr id="65" name="Google Shape;65;p16"/>
          <p:cNvSpPr txBox="1">
            <a:spLocks noGrp="1"/>
          </p:cNvSpPr>
          <p:nvPr>
            <p:ph type="title"/>
          </p:nvPr>
        </p:nvSpPr>
        <p:spPr>
          <a:xfrm>
            <a:off x="623888" y="1282304"/>
            <a:ext cx="7886700" cy="2139600"/>
          </a:xfrm>
          <a:prstGeom prst="rect">
            <a:avLst/>
          </a:prstGeom>
          <a:noFill/>
          <a:ln>
            <a:noFill/>
          </a:ln>
        </p:spPr>
        <p:txBody>
          <a:bodyPr spcFirstLastPara="1" wrap="square" lIns="51425" tIns="51425" rIns="51425" bIns="51425" anchor="b" anchorCtr="0">
            <a:noAutofit/>
          </a:bodyPr>
          <a:lstStyle>
            <a:lvl1pPr marR="0" lvl="0" algn="l" rtl="0">
              <a:lnSpc>
                <a:spcPct val="90000"/>
              </a:lnSpc>
              <a:spcBef>
                <a:spcPts val="0"/>
              </a:spcBef>
              <a:spcAft>
                <a:spcPts val="0"/>
              </a:spcAft>
              <a:buClr>
                <a:schemeClr val="dk2"/>
              </a:buClr>
              <a:buSzPts val="3400"/>
              <a:buFont typeface="Open Sans SemiBold"/>
              <a:buNone/>
              <a:defRPr sz="4500" b="0" i="0" u="none" strike="noStrike" cap="none">
                <a:solidFill>
                  <a:schemeClr val="dk2"/>
                </a:solidFill>
                <a:latin typeface="Open Sans SemiBold"/>
                <a:ea typeface="Open Sans SemiBold"/>
                <a:cs typeface="Open Sans SemiBold"/>
                <a:sym typeface="Open Sans SemiBold"/>
              </a:defRPr>
            </a:lvl1pPr>
            <a:lvl2pPr marR="0" lvl="1" algn="l" rtl="0">
              <a:lnSpc>
                <a:spcPct val="100000"/>
              </a:lnSpc>
              <a:spcBef>
                <a:spcPts val="0"/>
              </a:spcBef>
              <a:spcAft>
                <a:spcPts val="0"/>
              </a:spcAft>
              <a:buSzPts val="800"/>
              <a:buNone/>
              <a:defRPr sz="1400" b="0" i="0" u="none" strike="noStrike" cap="none">
                <a:solidFill>
                  <a:schemeClr val="dk2"/>
                </a:solidFill>
              </a:defRPr>
            </a:lvl2pPr>
            <a:lvl3pPr marR="0" lvl="2" algn="l" rtl="0">
              <a:lnSpc>
                <a:spcPct val="100000"/>
              </a:lnSpc>
              <a:spcBef>
                <a:spcPts val="0"/>
              </a:spcBef>
              <a:spcAft>
                <a:spcPts val="0"/>
              </a:spcAft>
              <a:buSzPts val="800"/>
              <a:buNone/>
              <a:defRPr sz="1400" b="0" i="0" u="none" strike="noStrike" cap="none">
                <a:solidFill>
                  <a:schemeClr val="dk2"/>
                </a:solidFill>
              </a:defRPr>
            </a:lvl3pPr>
            <a:lvl4pPr marR="0" lvl="3" algn="l" rtl="0">
              <a:lnSpc>
                <a:spcPct val="100000"/>
              </a:lnSpc>
              <a:spcBef>
                <a:spcPts val="0"/>
              </a:spcBef>
              <a:spcAft>
                <a:spcPts val="0"/>
              </a:spcAft>
              <a:buSzPts val="800"/>
              <a:buNone/>
              <a:defRPr sz="1400" b="0" i="0" u="none" strike="noStrike" cap="none">
                <a:solidFill>
                  <a:schemeClr val="dk2"/>
                </a:solidFill>
              </a:defRPr>
            </a:lvl4pPr>
            <a:lvl5pPr marR="0" lvl="4" algn="l" rtl="0">
              <a:lnSpc>
                <a:spcPct val="100000"/>
              </a:lnSpc>
              <a:spcBef>
                <a:spcPts val="0"/>
              </a:spcBef>
              <a:spcAft>
                <a:spcPts val="0"/>
              </a:spcAft>
              <a:buSzPts val="800"/>
              <a:buNone/>
              <a:defRPr sz="1400" b="0" i="0" u="none" strike="noStrike" cap="none">
                <a:solidFill>
                  <a:schemeClr val="dk2"/>
                </a:solidFill>
              </a:defRPr>
            </a:lvl5pPr>
            <a:lvl6pPr marR="0" lvl="5" algn="l" rtl="0">
              <a:lnSpc>
                <a:spcPct val="100000"/>
              </a:lnSpc>
              <a:spcBef>
                <a:spcPts val="0"/>
              </a:spcBef>
              <a:spcAft>
                <a:spcPts val="0"/>
              </a:spcAft>
              <a:buSzPts val="800"/>
              <a:buNone/>
              <a:defRPr sz="1400" b="0" i="0" u="none" strike="noStrike" cap="none">
                <a:solidFill>
                  <a:schemeClr val="dk2"/>
                </a:solidFill>
              </a:defRPr>
            </a:lvl6pPr>
            <a:lvl7pPr marR="0" lvl="6" algn="l" rtl="0">
              <a:lnSpc>
                <a:spcPct val="100000"/>
              </a:lnSpc>
              <a:spcBef>
                <a:spcPts val="0"/>
              </a:spcBef>
              <a:spcAft>
                <a:spcPts val="0"/>
              </a:spcAft>
              <a:buSzPts val="800"/>
              <a:buNone/>
              <a:defRPr sz="1400" b="0" i="0" u="none" strike="noStrike" cap="none">
                <a:solidFill>
                  <a:schemeClr val="dk2"/>
                </a:solidFill>
              </a:defRPr>
            </a:lvl7pPr>
            <a:lvl8pPr marR="0" lvl="7" algn="l" rtl="0">
              <a:lnSpc>
                <a:spcPct val="100000"/>
              </a:lnSpc>
              <a:spcBef>
                <a:spcPts val="0"/>
              </a:spcBef>
              <a:spcAft>
                <a:spcPts val="0"/>
              </a:spcAft>
              <a:buSzPts val="800"/>
              <a:buNone/>
              <a:defRPr sz="1400" b="0" i="0" u="none" strike="noStrike" cap="none">
                <a:solidFill>
                  <a:schemeClr val="dk2"/>
                </a:solidFill>
              </a:defRPr>
            </a:lvl8pPr>
            <a:lvl9pPr marR="0" lvl="8" algn="l" rtl="0">
              <a:lnSpc>
                <a:spcPct val="100000"/>
              </a:lnSpc>
              <a:spcBef>
                <a:spcPts val="0"/>
              </a:spcBef>
              <a:spcAft>
                <a:spcPts val="0"/>
              </a:spcAft>
              <a:buSzPts val="800"/>
              <a:buNone/>
              <a:defRPr sz="1400" b="0" i="0" u="none" strike="noStrike" cap="none">
                <a:solidFill>
                  <a:schemeClr val="dk2"/>
                </a:solidFill>
              </a:defRPr>
            </a:lvl9pPr>
          </a:lstStyle>
          <a:p>
            <a:endParaRPr/>
          </a:p>
        </p:txBody>
      </p:sp>
      <p:sp>
        <p:nvSpPr>
          <p:cNvPr id="66" name="Google Shape;66;p16"/>
          <p:cNvSpPr txBox="1">
            <a:spLocks noGrp="1"/>
          </p:cNvSpPr>
          <p:nvPr>
            <p:ph type="body" idx="1"/>
          </p:nvPr>
        </p:nvSpPr>
        <p:spPr>
          <a:xfrm>
            <a:off x="623888" y="3442097"/>
            <a:ext cx="7886700" cy="1125000"/>
          </a:xfrm>
          <a:prstGeom prst="rect">
            <a:avLst/>
          </a:prstGeom>
          <a:noFill/>
          <a:ln>
            <a:noFill/>
          </a:ln>
        </p:spPr>
        <p:txBody>
          <a:bodyPr spcFirstLastPara="1" wrap="square" lIns="51425" tIns="51425" rIns="51425" bIns="51425" anchor="t" anchorCtr="0">
            <a:noAutofit/>
          </a:bodyPr>
          <a:lstStyle>
            <a:lvl1pPr marL="457200" marR="0" lvl="0" indent="-228600" algn="l" rtl="0">
              <a:lnSpc>
                <a:spcPct val="90000"/>
              </a:lnSpc>
              <a:spcBef>
                <a:spcPts val="800"/>
              </a:spcBef>
              <a:spcAft>
                <a:spcPts val="0"/>
              </a:spcAft>
              <a:buClr>
                <a:srgbClr val="8B8B8B"/>
              </a:buClr>
              <a:buSzPts val="1400"/>
              <a:buFont typeface="Arial"/>
              <a:buNone/>
              <a:defRPr sz="1800" b="0" i="0" u="none" strike="noStrike" cap="none">
                <a:solidFill>
                  <a:srgbClr val="8B8B8B"/>
                </a:solidFill>
                <a:latin typeface="Open Sans"/>
                <a:ea typeface="Open Sans"/>
                <a:cs typeface="Open Sans"/>
                <a:sym typeface="Open Sans"/>
              </a:defRPr>
            </a:lvl1pPr>
            <a:lvl2pPr marL="914400" marR="0" lvl="1" indent="-228600" algn="l" rtl="0">
              <a:lnSpc>
                <a:spcPct val="90000"/>
              </a:lnSpc>
              <a:spcBef>
                <a:spcPts val="400"/>
              </a:spcBef>
              <a:spcAft>
                <a:spcPts val="0"/>
              </a:spcAft>
              <a:buClr>
                <a:srgbClr val="8B8B8B"/>
              </a:buClr>
              <a:buSzPts val="1100"/>
              <a:buFont typeface="Arial"/>
              <a:buNone/>
              <a:defRPr sz="1500" b="0" i="0" u="none" strike="noStrike" cap="none">
                <a:solidFill>
                  <a:srgbClr val="8B8B8B"/>
                </a:solidFill>
                <a:latin typeface="Open Sans"/>
                <a:ea typeface="Open Sans"/>
                <a:cs typeface="Open Sans"/>
                <a:sym typeface="Open Sans"/>
              </a:defRPr>
            </a:lvl2pPr>
            <a:lvl3pPr marL="1371600" marR="0" lvl="2" indent="-228600" algn="l" rtl="0">
              <a:lnSpc>
                <a:spcPct val="90000"/>
              </a:lnSpc>
              <a:spcBef>
                <a:spcPts val="400"/>
              </a:spcBef>
              <a:spcAft>
                <a:spcPts val="0"/>
              </a:spcAft>
              <a:buClr>
                <a:srgbClr val="8B8B8B"/>
              </a:buClr>
              <a:buSzPts val="1100"/>
              <a:buFont typeface="Arial"/>
              <a:buNone/>
              <a:defRPr sz="1400" b="0" i="0" u="none" strike="noStrike" cap="none">
                <a:solidFill>
                  <a:srgbClr val="8B8B8B"/>
                </a:solidFill>
                <a:latin typeface="Open Sans"/>
                <a:ea typeface="Open Sans"/>
                <a:cs typeface="Open Sans"/>
                <a:sym typeface="Open Sans"/>
              </a:defRPr>
            </a:lvl3pPr>
            <a:lvl4pPr marL="1828800" marR="0" lvl="3" indent="-228600" algn="l" rtl="0">
              <a:lnSpc>
                <a:spcPct val="90000"/>
              </a:lnSpc>
              <a:spcBef>
                <a:spcPts val="400"/>
              </a:spcBef>
              <a:spcAft>
                <a:spcPts val="0"/>
              </a:spcAft>
              <a:buClr>
                <a:srgbClr val="8B8B8B"/>
              </a:buClr>
              <a:buSzPts val="900"/>
              <a:buFont typeface="Arial"/>
              <a:buNone/>
              <a:defRPr sz="1200" b="0" i="0" u="none" strike="noStrike" cap="none">
                <a:solidFill>
                  <a:srgbClr val="8B8B8B"/>
                </a:solidFill>
                <a:latin typeface="Open Sans"/>
                <a:ea typeface="Open Sans"/>
                <a:cs typeface="Open Sans"/>
                <a:sym typeface="Open Sans"/>
              </a:defRPr>
            </a:lvl4pPr>
            <a:lvl5pPr marL="2286000" marR="0" lvl="4" indent="-228600" algn="l" rtl="0">
              <a:lnSpc>
                <a:spcPct val="90000"/>
              </a:lnSpc>
              <a:spcBef>
                <a:spcPts val="400"/>
              </a:spcBef>
              <a:spcAft>
                <a:spcPts val="0"/>
              </a:spcAft>
              <a:buClr>
                <a:srgbClr val="8B8B8B"/>
              </a:buClr>
              <a:buSzPts val="900"/>
              <a:buFont typeface="Arial"/>
              <a:buNone/>
              <a:defRPr sz="1200" b="0" i="0" u="none" strike="noStrike" cap="none">
                <a:solidFill>
                  <a:srgbClr val="8B8B8B"/>
                </a:solidFill>
                <a:latin typeface="Open Sans"/>
                <a:ea typeface="Open Sans"/>
                <a:cs typeface="Open Sans"/>
                <a:sym typeface="Open Sans"/>
              </a:defRPr>
            </a:lvl5pPr>
            <a:lvl6pPr marL="2743200" marR="0" lvl="5" indent="-228600" algn="l" rtl="0">
              <a:lnSpc>
                <a:spcPct val="90000"/>
              </a:lnSpc>
              <a:spcBef>
                <a:spcPts val="400"/>
              </a:spcBef>
              <a:spcAft>
                <a:spcPts val="0"/>
              </a:spcAft>
              <a:buClr>
                <a:srgbClr val="8B8B8B"/>
              </a:buClr>
              <a:buSzPts val="900"/>
              <a:buFont typeface="Arial"/>
              <a:buNone/>
              <a:defRPr sz="1200" b="0" i="0" u="none" strike="noStrike" cap="none">
                <a:solidFill>
                  <a:srgbClr val="8B8B8B"/>
                </a:solidFill>
                <a:latin typeface="Open Sans"/>
                <a:ea typeface="Open Sans"/>
                <a:cs typeface="Open Sans"/>
                <a:sym typeface="Open Sans"/>
              </a:defRPr>
            </a:lvl6pPr>
            <a:lvl7pPr marL="3200400" marR="0" lvl="6" indent="-228600" algn="l" rtl="0">
              <a:lnSpc>
                <a:spcPct val="90000"/>
              </a:lnSpc>
              <a:spcBef>
                <a:spcPts val="400"/>
              </a:spcBef>
              <a:spcAft>
                <a:spcPts val="0"/>
              </a:spcAft>
              <a:buClr>
                <a:srgbClr val="8B8B8B"/>
              </a:buClr>
              <a:buSzPts val="900"/>
              <a:buFont typeface="Arial"/>
              <a:buNone/>
              <a:defRPr sz="1200" b="0" i="0" u="none" strike="noStrike" cap="none">
                <a:solidFill>
                  <a:srgbClr val="8B8B8B"/>
                </a:solidFill>
                <a:latin typeface="Open Sans"/>
                <a:ea typeface="Open Sans"/>
                <a:cs typeface="Open Sans"/>
                <a:sym typeface="Open Sans"/>
              </a:defRPr>
            </a:lvl7pPr>
            <a:lvl8pPr marL="3657600" marR="0" lvl="7" indent="-228600" algn="l" rtl="0">
              <a:lnSpc>
                <a:spcPct val="90000"/>
              </a:lnSpc>
              <a:spcBef>
                <a:spcPts val="400"/>
              </a:spcBef>
              <a:spcAft>
                <a:spcPts val="0"/>
              </a:spcAft>
              <a:buClr>
                <a:srgbClr val="8B8B8B"/>
              </a:buClr>
              <a:buSzPts val="900"/>
              <a:buFont typeface="Arial"/>
              <a:buNone/>
              <a:defRPr sz="1200" b="0" i="0" u="none" strike="noStrike" cap="none">
                <a:solidFill>
                  <a:srgbClr val="8B8B8B"/>
                </a:solidFill>
                <a:latin typeface="Open Sans"/>
                <a:ea typeface="Open Sans"/>
                <a:cs typeface="Open Sans"/>
                <a:sym typeface="Open Sans"/>
              </a:defRPr>
            </a:lvl8pPr>
            <a:lvl9pPr marL="4114800" marR="0" lvl="8" indent="-228600" algn="l" rtl="0">
              <a:lnSpc>
                <a:spcPct val="90000"/>
              </a:lnSpc>
              <a:spcBef>
                <a:spcPts val="400"/>
              </a:spcBef>
              <a:spcAft>
                <a:spcPts val="0"/>
              </a:spcAft>
              <a:buClr>
                <a:srgbClr val="8B8B8B"/>
              </a:buClr>
              <a:buSzPts val="900"/>
              <a:buFont typeface="Arial"/>
              <a:buNone/>
              <a:defRPr sz="1200" b="0" i="0" u="none" strike="noStrike" cap="none">
                <a:solidFill>
                  <a:srgbClr val="8B8B8B"/>
                </a:solidFill>
                <a:latin typeface="Open Sans"/>
                <a:ea typeface="Open Sans"/>
                <a:cs typeface="Open Sans"/>
                <a:sym typeface="Open Sans"/>
              </a:defRPr>
            </a:lvl9pPr>
          </a:lstStyle>
          <a:p>
            <a:endParaRPr/>
          </a:p>
        </p:txBody>
      </p:sp>
    </p:spTree>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67"/>
        <p:cNvGrpSpPr/>
        <p:nvPr/>
      </p:nvGrpSpPr>
      <p:grpSpPr>
        <a:xfrm>
          <a:off x="0" y="0"/>
          <a:ext cx="0" cy="0"/>
          <a:chOff x="0" y="0"/>
          <a:chExt cx="0" cy="0"/>
        </a:xfrm>
      </p:grpSpPr>
      <p:sp>
        <p:nvSpPr>
          <p:cNvPr id="68" name="Google Shape;68;p17"/>
          <p:cNvSpPr txBox="1">
            <a:spLocks noGrp="1"/>
          </p:cNvSpPr>
          <p:nvPr>
            <p:ph type="body" idx="1"/>
          </p:nvPr>
        </p:nvSpPr>
        <p:spPr>
          <a:xfrm>
            <a:off x="628650" y="1369219"/>
            <a:ext cx="7886700" cy="3240600"/>
          </a:xfrm>
          <a:prstGeom prst="rect">
            <a:avLst/>
          </a:prstGeom>
          <a:noFill/>
          <a:ln>
            <a:noFill/>
          </a:ln>
        </p:spPr>
        <p:txBody>
          <a:bodyPr spcFirstLastPara="1" wrap="square" lIns="51425" tIns="51425" rIns="51425" bIns="51425" anchor="t" anchorCtr="0">
            <a:noAutofit/>
          </a:bodyPr>
          <a:lstStyle>
            <a:lvl1pPr marL="457200" marR="0" lvl="0" indent="-330200" algn="l" rtl="0">
              <a:lnSpc>
                <a:spcPct val="90000"/>
              </a:lnSpc>
              <a:spcBef>
                <a:spcPts val="800"/>
              </a:spcBef>
              <a:spcAft>
                <a:spcPts val="0"/>
              </a:spcAft>
              <a:buClr>
                <a:schemeClr val="dk1"/>
              </a:buClr>
              <a:buSzPts val="1600"/>
              <a:buFont typeface="Arial"/>
              <a:buChar char="•"/>
              <a:defRPr sz="2100" b="0" i="0" u="none" strike="noStrike" cap="none">
                <a:solidFill>
                  <a:schemeClr val="dk1"/>
                </a:solidFill>
                <a:latin typeface="Open Sans"/>
                <a:ea typeface="Open Sans"/>
                <a:cs typeface="Open Sans"/>
                <a:sym typeface="Open Sans"/>
              </a:defRPr>
            </a:lvl1pPr>
            <a:lvl2pPr marL="914400" marR="0" lvl="1" indent="-317500" algn="l" rtl="0">
              <a:lnSpc>
                <a:spcPct val="90000"/>
              </a:lnSpc>
              <a:spcBef>
                <a:spcPts val="400"/>
              </a:spcBef>
              <a:spcAft>
                <a:spcPts val="0"/>
              </a:spcAft>
              <a:buClr>
                <a:schemeClr val="dk1"/>
              </a:buClr>
              <a:buSzPts val="1400"/>
              <a:buFont typeface="Arial"/>
              <a:buChar char="•"/>
              <a:defRPr sz="1800" b="0" i="0" u="none" strike="noStrike" cap="none">
                <a:solidFill>
                  <a:schemeClr val="dk1"/>
                </a:solidFill>
                <a:latin typeface="Open Sans"/>
                <a:ea typeface="Open Sans"/>
                <a:cs typeface="Open Sans"/>
                <a:sym typeface="Open Sans"/>
              </a:defRPr>
            </a:lvl2pPr>
            <a:lvl3pPr marL="1371600" marR="0" lvl="2" indent="-298450" algn="l" rtl="0">
              <a:lnSpc>
                <a:spcPct val="90000"/>
              </a:lnSpc>
              <a:spcBef>
                <a:spcPts val="400"/>
              </a:spcBef>
              <a:spcAft>
                <a:spcPts val="0"/>
              </a:spcAft>
              <a:buClr>
                <a:schemeClr val="dk1"/>
              </a:buClr>
              <a:buSzPts val="1100"/>
              <a:buFont typeface="Arial"/>
              <a:buChar char="•"/>
              <a:defRPr sz="1500" b="0" i="0" u="none" strike="noStrike" cap="none">
                <a:solidFill>
                  <a:schemeClr val="dk1"/>
                </a:solidFill>
                <a:latin typeface="Open Sans"/>
                <a:ea typeface="Open Sans"/>
                <a:cs typeface="Open Sans"/>
                <a:sym typeface="Open Sans"/>
              </a:defRPr>
            </a:lvl3pPr>
            <a:lvl4pPr marL="1828800" marR="0" lvl="3" indent="-298450" algn="l" rtl="0">
              <a:lnSpc>
                <a:spcPct val="90000"/>
              </a:lnSpc>
              <a:spcBef>
                <a:spcPts val="400"/>
              </a:spcBef>
              <a:spcAft>
                <a:spcPts val="0"/>
              </a:spcAft>
              <a:buClr>
                <a:schemeClr val="dk1"/>
              </a:buClr>
              <a:buSzPts val="1100"/>
              <a:buFont typeface="Arial"/>
              <a:buChar char="•"/>
              <a:defRPr sz="1400" b="0" i="0" u="none" strike="noStrike" cap="none">
                <a:solidFill>
                  <a:schemeClr val="dk1"/>
                </a:solidFill>
                <a:latin typeface="Open Sans"/>
                <a:ea typeface="Open Sans"/>
                <a:cs typeface="Open Sans"/>
                <a:sym typeface="Open Sans"/>
              </a:defRPr>
            </a:lvl4pPr>
            <a:lvl5pPr marL="2286000" marR="0" lvl="4" indent="-298450" algn="l" rtl="0">
              <a:lnSpc>
                <a:spcPct val="90000"/>
              </a:lnSpc>
              <a:spcBef>
                <a:spcPts val="400"/>
              </a:spcBef>
              <a:spcAft>
                <a:spcPts val="0"/>
              </a:spcAft>
              <a:buClr>
                <a:schemeClr val="dk1"/>
              </a:buClr>
              <a:buSzPts val="1100"/>
              <a:buFont typeface="Arial"/>
              <a:buChar char="•"/>
              <a:defRPr sz="1400" b="0" i="0" u="none" strike="noStrike" cap="none">
                <a:solidFill>
                  <a:schemeClr val="dk1"/>
                </a:solidFill>
                <a:latin typeface="Open Sans"/>
                <a:ea typeface="Open Sans"/>
                <a:cs typeface="Open Sans"/>
                <a:sym typeface="Open Sans"/>
              </a:defRPr>
            </a:lvl5pPr>
            <a:lvl6pPr marL="2743200" marR="0" lvl="5" indent="-298450" algn="l" rtl="0">
              <a:lnSpc>
                <a:spcPct val="90000"/>
              </a:lnSpc>
              <a:spcBef>
                <a:spcPts val="400"/>
              </a:spcBef>
              <a:spcAft>
                <a:spcPts val="0"/>
              </a:spcAft>
              <a:buClr>
                <a:schemeClr val="dk1"/>
              </a:buClr>
              <a:buSzPts val="1100"/>
              <a:buFont typeface="Arial"/>
              <a:buChar char="•"/>
              <a:defRPr sz="1400" b="0" i="0" u="none" strike="noStrike" cap="none">
                <a:solidFill>
                  <a:schemeClr val="dk1"/>
                </a:solidFill>
                <a:latin typeface="Open Sans"/>
                <a:ea typeface="Open Sans"/>
                <a:cs typeface="Open Sans"/>
                <a:sym typeface="Open Sans"/>
              </a:defRPr>
            </a:lvl6pPr>
            <a:lvl7pPr marL="3200400" marR="0" lvl="6" indent="-298450" algn="l" rtl="0">
              <a:lnSpc>
                <a:spcPct val="90000"/>
              </a:lnSpc>
              <a:spcBef>
                <a:spcPts val="400"/>
              </a:spcBef>
              <a:spcAft>
                <a:spcPts val="0"/>
              </a:spcAft>
              <a:buClr>
                <a:schemeClr val="dk1"/>
              </a:buClr>
              <a:buSzPts val="1100"/>
              <a:buFont typeface="Arial"/>
              <a:buChar char="•"/>
              <a:defRPr sz="1400" b="0" i="0" u="none" strike="noStrike" cap="none">
                <a:solidFill>
                  <a:schemeClr val="dk1"/>
                </a:solidFill>
                <a:latin typeface="Open Sans"/>
                <a:ea typeface="Open Sans"/>
                <a:cs typeface="Open Sans"/>
                <a:sym typeface="Open Sans"/>
              </a:defRPr>
            </a:lvl7pPr>
            <a:lvl8pPr marL="3657600" marR="0" lvl="7" indent="-298450" algn="l" rtl="0">
              <a:lnSpc>
                <a:spcPct val="90000"/>
              </a:lnSpc>
              <a:spcBef>
                <a:spcPts val="400"/>
              </a:spcBef>
              <a:spcAft>
                <a:spcPts val="0"/>
              </a:spcAft>
              <a:buClr>
                <a:schemeClr val="dk1"/>
              </a:buClr>
              <a:buSzPts val="1100"/>
              <a:buFont typeface="Arial"/>
              <a:buChar char="•"/>
              <a:defRPr sz="1400" b="0" i="0" u="none" strike="noStrike" cap="none">
                <a:solidFill>
                  <a:schemeClr val="dk1"/>
                </a:solidFill>
                <a:latin typeface="Open Sans"/>
                <a:ea typeface="Open Sans"/>
                <a:cs typeface="Open Sans"/>
                <a:sym typeface="Open Sans"/>
              </a:defRPr>
            </a:lvl8pPr>
            <a:lvl9pPr marL="4114800" marR="0" lvl="8" indent="-298450" algn="l" rtl="0">
              <a:lnSpc>
                <a:spcPct val="90000"/>
              </a:lnSpc>
              <a:spcBef>
                <a:spcPts val="400"/>
              </a:spcBef>
              <a:spcAft>
                <a:spcPts val="0"/>
              </a:spcAft>
              <a:buClr>
                <a:schemeClr val="dk1"/>
              </a:buClr>
              <a:buSzPts val="1100"/>
              <a:buFont typeface="Arial"/>
              <a:buChar char="•"/>
              <a:defRPr sz="1400" b="0" i="0" u="none" strike="noStrike" cap="none">
                <a:solidFill>
                  <a:schemeClr val="dk1"/>
                </a:solidFill>
                <a:latin typeface="Open Sans"/>
                <a:ea typeface="Open Sans"/>
                <a:cs typeface="Open Sans"/>
                <a:sym typeface="Open Sans"/>
              </a:defRPr>
            </a:lvl9pPr>
          </a:lstStyle>
          <a:p>
            <a:endParaRPr/>
          </a:p>
        </p:txBody>
      </p:sp>
      <p:sp>
        <p:nvSpPr>
          <p:cNvPr id="69" name="Google Shape;69;p17"/>
          <p:cNvSpPr txBox="1">
            <a:spLocks noGrp="1"/>
          </p:cNvSpPr>
          <p:nvPr>
            <p:ph type="title"/>
          </p:nvPr>
        </p:nvSpPr>
        <p:spPr>
          <a:xfrm>
            <a:off x="628650" y="273844"/>
            <a:ext cx="7031400" cy="994200"/>
          </a:xfrm>
          <a:prstGeom prst="rect">
            <a:avLst/>
          </a:prstGeom>
          <a:noFill/>
          <a:ln>
            <a:noFill/>
          </a:ln>
        </p:spPr>
        <p:txBody>
          <a:bodyPr spcFirstLastPara="1" wrap="square" lIns="51425" tIns="51425" rIns="51425" bIns="51425" anchor="ctr" anchorCtr="0">
            <a:noAutofit/>
          </a:bodyPr>
          <a:lstStyle>
            <a:lvl1pPr marR="0" lvl="0" algn="l" rtl="0">
              <a:lnSpc>
                <a:spcPct val="90000"/>
              </a:lnSpc>
              <a:spcBef>
                <a:spcPts val="0"/>
              </a:spcBef>
              <a:spcAft>
                <a:spcPts val="0"/>
              </a:spcAft>
              <a:buClr>
                <a:schemeClr val="dk2"/>
              </a:buClr>
              <a:buSzPts val="2300"/>
              <a:buFont typeface="Open Sans SemiBold"/>
              <a:buNone/>
              <a:defRPr sz="3000" b="0" i="0" u="none" strike="noStrike" cap="none">
                <a:solidFill>
                  <a:schemeClr val="dk2"/>
                </a:solidFill>
                <a:latin typeface="Open Sans SemiBold"/>
                <a:ea typeface="Open Sans SemiBold"/>
                <a:cs typeface="Open Sans SemiBold"/>
                <a:sym typeface="Open Sans SemiBold"/>
              </a:defRPr>
            </a:lvl1pPr>
            <a:lvl2pPr marR="0" lvl="1" algn="l" rtl="0">
              <a:lnSpc>
                <a:spcPct val="100000"/>
              </a:lnSpc>
              <a:spcBef>
                <a:spcPts val="0"/>
              </a:spcBef>
              <a:spcAft>
                <a:spcPts val="0"/>
              </a:spcAft>
              <a:buSzPts val="800"/>
              <a:buNone/>
              <a:defRPr sz="1400" b="0" i="0" u="none" strike="noStrike" cap="none">
                <a:solidFill>
                  <a:schemeClr val="dk2"/>
                </a:solidFill>
              </a:defRPr>
            </a:lvl2pPr>
            <a:lvl3pPr marR="0" lvl="2" algn="l" rtl="0">
              <a:lnSpc>
                <a:spcPct val="100000"/>
              </a:lnSpc>
              <a:spcBef>
                <a:spcPts val="0"/>
              </a:spcBef>
              <a:spcAft>
                <a:spcPts val="0"/>
              </a:spcAft>
              <a:buSzPts val="800"/>
              <a:buNone/>
              <a:defRPr sz="1400" b="0" i="0" u="none" strike="noStrike" cap="none">
                <a:solidFill>
                  <a:schemeClr val="dk2"/>
                </a:solidFill>
              </a:defRPr>
            </a:lvl3pPr>
            <a:lvl4pPr marR="0" lvl="3" algn="l" rtl="0">
              <a:lnSpc>
                <a:spcPct val="100000"/>
              </a:lnSpc>
              <a:spcBef>
                <a:spcPts val="0"/>
              </a:spcBef>
              <a:spcAft>
                <a:spcPts val="0"/>
              </a:spcAft>
              <a:buSzPts val="800"/>
              <a:buNone/>
              <a:defRPr sz="1400" b="0" i="0" u="none" strike="noStrike" cap="none">
                <a:solidFill>
                  <a:schemeClr val="dk2"/>
                </a:solidFill>
              </a:defRPr>
            </a:lvl4pPr>
            <a:lvl5pPr marR="0" lvl="4" algn="l" rtl="0">
              <a:lnSpc>
                <a:spcPct val="100000"/>
              </a:lnSpc>
              <a:spcBef>
                <a:spcPts val="0"/>
              </a:spcBef>
              <a:spcAft>
                <a:spcPts val="0"/>
              </a:spcAft>
              <a:buSzPts val="800"/>
              <a:buNone/>
              <a:defRPr sz="1400" b="0" i="0" u="none" strike="noStrike" cap="none">
                <a:solidFill>
                  <a:schemeClr val="dk2"/>
                </a:solidFill>
              </a:defRPr>
            </a:lvl5pPr>
            <a:lvl6pPr marR="0" lvl="5" algn="l" rtl="0">
              <a:lnSpc>
                <a:spcPct val="100000"/>
              </a:lnSpc>
              <a:spcBef>
                <a:spcPts val="0"/>
              </a:spcBef>
              <a:spcAft>
                <a:spcPts val="0"/>
              </a:spcAft>
              <a:buSzPts val="800"/>
              <a:buNone/>
              <a:defRPr sz="1400" b="0" i="0" u="none" strike="noStrike" cap="none">
                <a:solidFill>
                  <a:schemeClr val="dk2"/>
                </a:solidFill>
              </a:defRPr>
            </a:lvl6pPr>
            <a:lvl7pPr marR="0" lvl="6" algn="l" rtl="0">
              <a:lnSpc>
                <a:spcPct val="100000"/>
              </a:lnSpc>
              <a:spcBef>
                <a:spcPts val="0"/>
              </a:spcBef>
              <a:spcAft>
                <a:spcPts val="0"/>
              </a:spcAft>
              <a:buSzPts val="800"/>
              <a:buNone/>
              <a:defRPr sz="1400" b="0" i="0" u="none" strike="noStrike" cap="none">
                <a:solidFill>
                  <a:schemeClr val="dk2"/>
                </a:solidFill>
              </a:defRPr>
            </a:lvl7pPr>
            <a:lvl8pPr marR="0" lvl="7" algn="l" rtl="0">
              <a:lnSpc>
                <a:spcPct val="100000"/>
              </a:lnSpc>
              <a:spcBef>
                <a:spcPts val="0"/>
              </a:spcBef>
              <a:spcAft>
                <a:spcPts val="0"/>
              </a:spcAft>
              <a:buSzPts val="800"/>
              <a:buNone/>
              <a:defRPr sz="1400" b="0" i="0" u="none" strike="noStrike" cap="none">
                <a:solidFill>
                  <a:schemeClr val="dk2"/>
                </a:solidFill>
              </a:defRPr>
            </a:lvl8pPr>
            <a:lvl9pPr marR="0" lvl="8" algn="l" rtl="0">
              <a:lnSpc>
                <a:spcPct val="100000"/>
              </a:lnSpc>
              <a:spcBef>
                <a:spcPts val="0"/>
              </a:spcBef>
              <a:spcAft>
                <a:spcPts val="0"/>
              </a:spcAft>
              <a:buSzPts val="800"/>
              <a:buNone/>
              <a:defRPr sz="1400" b="0" i="0" u="none" strike="noStrike" cap="none">
                <a:solidFill>
                  <a:schemeClr val="dk2"/>
                </a:solidFill>
              </a:defRPr>
            </a:lvl9pPr>
          </a:lstStyle>
          <a:p>
            <a:endParaRPr/>
          </a:p>
        </p:txBody>
      </p:sp>
      <p:pic>
        <p:nvPicPr>
          <p:cNvPr id="70" name="Google Shape;70;p17"/>
          <p:cNvPicPr preferRelativeResize="0"/>
          <p:nvPr/>
        </p:nvPicPr>
        <p:blipFill rotWithShape="1">
          <a:blip r:embed="rId2">
            <a:alphaModFix/>
          </a:blip>
          <a:srcRect/>
          <a:stretch/>
        </p:blipFill>
        <p:spPr>
          <a:xfrm>
            <a:off x="7660020" y="273844"/>
            <a:ext cx="994174" cy="994174"/>
          </a:xfrm>
          <a:prstGeom prst="rect">
            <a:avLst/>
          </a:prstGeom>
          <a:noFill/>
          <a:ln>
            <a:noFill/>
          </a:ln>
        </p:spPr>
      </p:pic>
    </p:spTree>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71"/>
        <p:cNvGrpSpPr/>
        <p:nvPr/>
      </p:nvGrpSpPr>
      <p:grpSpPr>
        <a:xfrm>
          <a:off x="0" y="0"/>
          <a:ext cx="0" cy="0"/>
          <a:chOff x="0" y="0"/>
          <a:chExt cx="0" cy="0"/>
        </a:xfrm>
      </p:grpSpPr>
      <p:sp>
        <p:nvSpPr>
          <p:cNvPr id="72" name="Google Shape;72;p18"/>
          <p:cNvSpPr txBox="1">
            <a:spLocks noGrp="1"/>
          </p:cNvSpPr>
          <p:nvPr>
            <p:ph type="title"/>
          </p:nvPr>
        </p:nvSpPr>
        <p:spPr>
          <a:xfrm>
            <a:off x="628650" y="273844"/>
            <a:ext cx="7031400" cy="994200"/>
          </a:xfrm>
          <a:prstGeom prst="rect">
            <a:avLst/>
          </a:prstGeom>
          <a:noFill/>
          <a:ln>
            <a:noFill/>
          </a:ln>
        </p:spPr>
        <p:txBody>
          <a:bodyPr spcFirstLastPara="1" wrap="square" lIns="51425" tIns="51425" rIns="51425" bIns="51425" anchor="ctr" anchorCtr="0">
            <a:noAutofit/>
          </a:bodyPr>
          <a:lstStyle>
            <a:lvl1pPr marR="0" lvl="0" algn="l" rtl="0">
              <a:lnSpc>
                <a:spcPct val="90000"/>
              </a:lnSpc>
              <a:spcBef>
                <a:spcPts val="0"/>
              </a:spcBef>
              <a:spcAft>
                <a:spcPts val="0"/>
              </a:spcAft>
              <a:buClr>
                <a:schemeClr val="dk2"/>
              </a:buClr>
              <a:buSzPts val="2300"/>
              <a:buFont typeface="Open Sans SemiBold"/>
              <a:buNone/>
              <a:defRPr sz="3000" b="0" i="0" u="none" strike="noStrike" cap="none">
                <a:solidFill>
                  <a:schemeClr val="dk2"/>
                </a:solidFill>
                <a:latin typeface="Open Sans SemiBold"/>
                <a:ea typeface="Open Sans SemiBold"/>
                <a:cs typeface="Open Sans SemiBold"/>
                <a:sym typeface="Open Sans SemiBold"/>
              </a:defRPr>
            </a:lvl1pPr>
            <a:lvl2pPr marR="0" lvl="1" algn="l" rtl="0">
              <a:lnSpc>
                <a:spcPct val="100000"/>
              </a:lnSpc>
              <a:spcBef>
                <a:spcPts val="0"/>
              </a:spcBef>
              <a:spcAft>
                <a:spcPts val="0"/>
              </a:spcAft>
              <a:buSzPts val="800"/>
              <a:buNone/>
              <a:defRPr sz="1400" b="0" i="0" u="none" strike="noStrike" cap="none">
                <a:solidFill>
                  <a:schemeClr val="dk2"/>
                </a:solidFill>
              </a:defRPr>
            </a:lvl2pPr>
            <a:lvl3pPr marR="0" lvl="2" algn="l" rtl="0">
              <a:lnSpc>
                <a:spcPct val="100000"/>
              </a:lnSpc>
              <a:spcBef>
                <a:spcPts val="0"/>
              </a:spcBef>
              <a:spcAft>
                <a:spcPts val="0"/>
              </a:spcAft>
              <a:buSzPts val="800"/>
              <a:buNone/>
              <a:defRPr sz="1400" b="0" i="0" u="none" strike="noStrike" cap="none">
                <a:solidFill>
                  <a:schemeClr val="dk2"/>
                </a:solidFill>
              </a:defRPr>
            </a:lvl3pPr>
            <a:lvl4pPr marR="0" lvl="3" algn="l" rtl="0">
              <a:lnSpc>
                <a:spcPct val="100000"/>
              </a:lnSpc>
              <a:spcBef>
                <a:spcPts val="0"/>
              </a:spcBef>
              <a:spcAft>
                <a:spcPts val="0"/>
              </a:spcAft>
              <a:buSzPts val="800"/>
              <a:buNone/>
              <a:defRPr sz="1400" b="0" i="0" u="none" strike="noStrike" cap="none">
                <a:solidFill>
                  <a:schemeClr val="dk2"/>
                </a:solidFill>
              </a:defRPr>
            </a:lvl4pPr>
            <a:lvl5pPr marR="0" lvl="4" algn="l" rtl="0">
              <a:lnSpc>
                <a:spcPct val="100000"/>
              </a:lnSpc>
              <a:spcBef>
                <a:spcPts val="0"/>
              </a:spcBef>
              <a:spcAft>
                <a:spcPts val="0"/>
              </a:spcAft>
              <a:buSzPts val="800"/>
              <a:buNone/>
              <a:defRPr sz="1400" b="0" i="0" u="none" strike="noStrike" cap="none">
                <a:solidFill>
                  <a:schemeClr val="dk2"/>
                </a:solidFill>
              </a:defRPr>
            </a:lvl5pPr>
            <a:lvl6pPr marR="0" lvl="5" algn="l" rtl="0">
              <a:lnSpc>
                <a:spcPct val="100000"/>
              </a:lnSpc>
              <a:spcBef>
                <a:spcPts val="0"/>
              </a:spcBef>
              <a:spcAft>
                <a:spcPts val="0"/>
              </a:spcAft>
              <a:buSzPts val="800"/>
              <a:buNone/>
              <a:defRPr sz="1400" b="0" i="0" u="none" strike="noStrike" cap="none">
                <a:solidFill>
                  <a:schemeClr val="dk2"/>
                </a:solidFill>
              </a:defRPr>
            </a:lvl6pPr>
            <a:lvl7pPr marR="0" lvl="6" algn="l" rtl="0">
              <a:lnSpc>
                <a:spcPct val="100000"/>
              </a:lnSpc>
              <a:spcBef>
                <a:spcPts val="0"/>
              </a:spcBef>
              <a:spcAft>
                <a:spcPts val="0"/>
              </a:spcAft>
              <a:buSzPts val="800"/>
              <a:buNone/>
              <a:defRPr sz="1400" b="0" i="0" u="none" strike="noStrike" cap="none">
                <a:solidFill>
                  <a:schemeClr val="dk2"/>
                </a:solidFill>
              </a:defRPr>
            </a:lvl7pPr>
            <a:lvl8pPr marR="0" lvl="7" algn="l" rtl="0">
              <a:lnSpc>
                <a:spcPct val="100000"/>
              </a:lnSpc>
              <a:spcBef>
                <a:spcPts val="0"/>
              </a:spcBef>
              <a:spcAft>
                <a:spcPts val="0"/>
              </a:spcAft>
              <a:buSzPts val="800"/>
              <a:buNone/>
              <a:defRPr sz="1400" b="0" i="0" u="none" strike="noStrike" cap="none">
                <a:solidFill>
                  <a:schemeClr val="dk2"/>
                </a:solidFill>
              </a:defRPr>
            </a:lvl8pPr>
            <a:lvl9pPr marR="0" lvl="8" algn="l" rtl="0">
              <a:lnSpc>
                <a:spcPct val="100000"/>
              </a:lnSpc>
              <a:spcBef>
                <a:spcPts val="0"/>
              </a:spcBef>
              <a:spcAft>
                <a:spcPts val="0"/>
              </a:spcAft>
              <a:buSzPts val="800"/>
              <a:buNone/>
              <a:defRPr sz="1400" b="0" i="0" u="none" strike="noStrike" cap="none">
                <a:solidFill>
                  <a:schemeClr val="dk2"/>
                </a:solidFill>
              </a:defRPr>
            </a:lvl9pPr>
          </a:lstStyle>
          <a:p>
            <a:endParaRPr/>
          </a:p>
        </p:txBody>
      </p:sp>
      <p:sp>
        <p:nvSpPr>
          <p:cNvPr id="73" name="Google Shape;73;p18"/>
          <p:cNvSpPr txBox="1">
            <a:spLocks noGrp="1"/>
          </p:cNvSpPr>
          <p:nvPr>
            <p:ph type="body" idx="1"/>
          </p:nvPr>
        </p:nvSpPr>
        <p:spPr>
          <a:xfrm>
            <a:off x="628650" y="1369219"/>
            <a:ext cx="3886200" cy="3216900"/>
          </a:xfrm>
          <a:prstGeom prst="rect">
            <a:avLst/>
          </a:prstGeom>
          <a:noFill/>
          <a:ln>
            <a:noFill/>
          </a:ln>
        </p:spPr>
        <p:txBody>
          <a:bodyPr spcFirstLastPara="1" wrap="square" lIns="51425" tIns="51425" rIns="51425" bIns="51425" anchor="t" anchorCtr="0">
            <a:noAutofit/>
          </a:bodyPr>
          <a:lstStyle>
            <a:lvl1pPr marL="457200" marR="0" lvl="0" indent="-330200" algn="l" rtl="0">
              <a:lnSpc>
                <a:spcPct val="90000"/>
              </a:lnSpc>
              <a:spcBef>
                <a:spcPts val="800"/>
              </a:spcBef>
              <a:spcAft>
                <a:spcPts val="0"/>
              </a:spcAft>
              <a:buClr>
                <a:schemeClr val="dk1"/>
              </a:buClr>
              <a:buSzPts val="1600"/>
              <a:buFont typeface="Arial"/>
              <a:buChar char="•"/>
              <a:defRPr sz="2100" b="0" i="0" u="none" strike="noStrike" cap="none">
                <a:solidFill>
                  <a:schemeClr val="dk1"/>
                </a:solidFill>
                <a:latin typeface="Open Sans"/>
                <a:ea typeface="Open Sans"/>
                <a:cs typeface="Open Sans"/>
                <a:sym typeface="Open Sans"/>
              </a:defRPr>
            </a:lvl1pPr>
            <a:lvl2pPr marL="914400" marR="0" lvl="1" indent="-317500" algn="l" rtl="0">
              <a:lnSpc>
                <a:spcPct val="90000"/>
              </a:lnSpc>
              <a:spcBef>
                <a:spcPts val="400"/>
              </a:spcBef>
              <a:spcAft>
                <a:spcPts val="0"/>
              </a:spcAft>
              <a:buClr>
                <a:schemeClr val="dk1"/>
              </a:buClr>
              <a:buSzPts val="1400"/>
              <a:buFont typeface="Arial"/>
              <a:buChar char="•"/>
              <a:defRPr sz="1800" b="0" i="0" u="none" strike="noStrike" cap="none">
                <a:solidFill>
                  <a:schemeClr val="dk1"/>
                </a:solidFill>
                <a:latin typeface="Open Sans"/>
                <a:ea typeface="Open Sans"/>
                <a:cs typeface="Open Sans"/>
                <a:sym typeface="Open Sans"/>
              </a:defRPr>
            </a:lvl2pPr>
            <a:lvl3pPr marL="1371600" marR="0" lvl="2" indent="-298450" algn="l" rtl="0">
              <a:lnSpc>
                <a:spcPct val="90000"/>
              </a:lnSpc>
              <a:spcBef>
                <a:spcPts val="400"/>
              </a:spcBef>
              <a:spcAft>
                <a:spcPts val="0"/>
              </a:spcAft>
              <a:buClr>
                <a:schemeClr val="dk1"/>
              </a:buClr>
              <a:buSzPts val="1100"/>
              <a:buFont typeface="Arial"/>
              <a:buChar char="•"/>
              <a:defRPr sz="1500" b="0" i="0" u="none" strike="noStrike" cap="none">
                <a:solidFill>
                  <a:schemeClr val="dk1"/>
                </a:solidFill>
                <a:latin typeface="Open Sans"/>
                <a:ea typeface="Open Sans"/>
                <a:cs typeface="Open Sans"/>
                <a:sym typeface="Open Sans"/>
              </a:defRPr>
            </a:lvl3pPr>
            <a:lvl4pPr marL="1828800" marR="0" lvl="3" indent="-298450" algn="l" rtl="0">
              <a:lnSpc>
                <a:spcPct val="90000"/>
              </a:lnSpc>
              <a:spcBef>
                <a:spcPts val="400"/>
              </a:spcBef>
              <a:spcAft>
                <a:spcPts val="0"/>
              </a:spcAft>
              <a:buClr>
                <a:schemeClr val="dk1"/>
              </a:buClr>
              <a:buSzPts val="1100"/>
              <a:buFont typeface="Arial"/>
              <a:buChar char="•"/>
              <a:defRPr sz="1400" b="0" i="0" u="none" strike="noStrike" cap="none">
                <a:solidFill>
                  <a:schemeClr val="dk1"/>
                </a:solidFill>
                <a:latin typeface="Open Sans"/>
                <a:ea typeface="Open Sans"/>
                <a:cs typeface="Open Sans"/>
                <a:sym typeface="Open Sans"/>
              </a:defRPr>
            </a:lvl4pPr>
            <a:lvl5pPr marL="2286000" marR="0" lvl="4" indent="-298450" algn="l" rtl="0">
              <a:lnSpc>
                <a:spcPct val="90000"/>
              </a:lnSpc>
              <a:spcBef>
                <a:spcPts val="400"/>
              </a:spcBef>
              <a:spcAft>
                <a:spcPts val="0"/>
              </a:spcAft>
              <a:buClr>
                <a:schemeClr val="dk1"/>
              </a:buClr>
              <a:buSzPts val="1100"/>
              <a:buFont typeface="Arial"/>
              <a:buChar char="•"/>
              <a:defRPr sz="1400" b="0" i="0" u="none" strike="noStrike" cap="none">
                <a:solidFill>
                  <a:schemeClr val="dk1"/>
                </a:solidFill>
                <a:latin typeface="Open Sans"/>
                <a:ea typeface="Open Sans"/>
                <a:cs typeface="Open Sans"/>
                <a:sym typeface="Open Sans"/>
              </a:defRPr>
            </a:lvl5pPr>
            <a:lvl6pPr marL="2743200" marR="0" lvl="5" indent="-298450" algn="l" rtl="0">
              <a:lnSpc>
                <a:spcPct val="90000"/>
              </a:lnSpc>
              <a:spcBef>
                <a:spcPts val="400"/>
              </a:spcBef>
              <a:spcAft>
                <a:spcPts val="0"/>
              </a:spcAft>
              <a:buClr>
                <a:schemeClr val="dk1"/>
              </a:buClr>
              <a:buSzPts val="1100"/>
              <a:buFont typeface="Arial"/>
              <a:buChar char="•"/>
              <a:defRPr sz="1400" b="0" i="0" u="none" strike="noStrike" cap="none">
                <a:solidFill>
                  <a:schemeClr val="dk1"/>
                </a:solidFill>
                <a:latin typeface="Open Sans"/>
                <a:ea typeface="Open Sans"/>
                <a:cs typeface="Open Sans"/>
                <a:sym typeface="Open Sans"/>
              </a:defRPr>
            </a:lvl6pPr>
            <a:lvl7pPr marL="3200400" marR="0" lvl="6" indent="-298450" algn="l" rtl="0">
              <a:lnSpc>
                <a:spcPct val="90000"/>
              </a:lnSpc>
              <a:spcBef>
                <a:spcPts val="400"/>
              </a:spcBef>
              <a:spcAft>
                <a:spcPts val="0"/>
              </a:spcAft>
              <a:buClr>
                <a:schemeClr val="dk1"/>
              </a:buClr>
              <a:buSzPts val="1100"/>
              <a:buFont typeface="Arial"/>
              <a:buChar char="•"/>
              <a:defRPr sz="1400" b="0" i="0" u="none" strike="noStrike" cap="none">
                <a:solidFill>
                  <a:schemeClr val="dk1"/>
                </a:solidFill>
                <a:latin typeface="Open Sans"/>
                <a:ea typeface="Open Sans"/>
                <a:cs typeface="Open Sans"/>
                <a:sym typeface="Open Sans"/>
              </a:defRPr>
            </a:lvl7pPr>
            <a:lvl8pPr marL="3657600" marR="0" lvl="7" indent="-298450" algn="l" rtl="0">
              <a:lnSpc>
                <a:spcPct val="90000"/>
              </a:lnSpc>
              <a:spcBef>
                <a:spcPts val="400"/>
              </a:spcBef>
              <a:spcAft>
                <a:spcPts val="0"/>
              </a:spcAft>
              <a:buClr>
                <a:schemeClr val="dk1"/>
              </a:buClr>
              <a:buSzPts val="1100"/>
              <a:buFont typeface="Arial"/>
              <a:buChar char="•"/>
              <a:defRPr sz="1400" b="0" i="0" u="none" strike="noStrike" cap="none">
                <a:solidFill>
                  <a:schemeClr val="dk1"/>
                </a:solidFill>
                <a:latin typeface="Open Sans"/>
                <a:ea typeface="Open Sans"/>
                <a:cs typeface="Open Sans"/>
                <a:sym typeface="Open Sans"/>
              </a:defRPr>
            </a:lvl8pPr>
            <a:lvl9pPr marL="4114800" marR="0" lvl="8" indent="-298450" algn="l" rtl="0">
              <a:lnSpc>
                <a:spcPct val="90000"/>
              </a:lnSpc>
              <a:spcBef>
                <a:spcPts val="400"/>
              </a:spcBef>
              <a:spcAft>
                <a:spcPts val="0"/>
              </a:spcAft>
              <a:buClr>
                <a:schemeClr val="dk1"/>
              </a:buClr>
              <a:buSzPts val="1100"/>
              <a:buFont typeface="Arial"/>
              <a:buChar char="•"/>
              <a:defRPr sz="1400" b="0" i="0" u="none" strike="noStrike" cap="none">
                <a:solidFill>
                  <a:schemeClr val="dk1"/>
                </a:solidFill>
                <a:latin typeface="Open Sans"/>
                <a:ea typeface="Open Sans"/>
                <a:cs typeface="Open Sans"/>
                <a:sym typeface="Open Sans"/>
              </a:defRPr>
            </a:lvl9pPr>
          </a:lstStyle>
          <a:p>
            <a:endParaRPr/>
          </a:p>
        </p:txBody>
      </p:sp>
      <p:sp>
        <p:nvSpPr>
          <p:cNvPr id="74" name="Google Shape;74;p18"/>
          <p:cNvSpPr txBox="1">
            <a:spLocks noGrp="1"/>
          </p:cNvSpPr>
          <p:nvPr>
            <p:ph type="body" idx="2"/>
          </p:nvPr>
        </p:nvSpPr>
        <p:spPr>
          <a:xfrm>
            <a:off x="4629150" y="1369219"/>
            <a:ext cx="3886200" cy="3263400"/>
          </a:xfrm>
          <a:prstGeom prst="rect">
            <a:avLst/>
          </a:prstGeom>
          <a:noFill/>
          <a:ln>
            <a:noFill/>
          </a:ln>
        </p:spPr>
        <p:txBody>
          <a:bodyPr spcFirstLastPara="1" wrap="square" lIns="51425" tIns="51425" rIns="51425" bIns="51425" anchor="t" anchorCtr="0">
            <a:noAutofit/>
          </a:bodyPr>
          <a:lstStyle>
            <a:lvl1pPr marL="457200" marR="0" lvl="0" indent="-330200" algn="l" rtl="0">
              <a:lnSpc>
                <a:spcPct val="90000"/>
              </a:lnSpc>
              <a:spcBef>
                <a:spcPts val="800"/>
              </a:spcBef>
              <a:spcAft>
                <a:spcPts val="0"/>
              </a:spcAft>
              <a:buClr>
                <a:schemeClr val="dk1"/>
              </a:buClr>
              <a:buSzPts val="1600"/>
              <a:buFont typeface="Arial"/>
              <a:buChar char="•"/>
              <a:defRPr sz="2100" b="0" i="0" u="none" strike="noStrike" cap="none">
                <a:solidFill>
                  <a:schemeClr val="dk1"/>
                </a:solidFill>
                <a:latin typeface="Open Sans"/>
                <a:ea typeface="Open Sans"/>
                <a:cs typeface="Open Sans"/>
                <a:sym typeface="Open Sans"/>
              </a:defRPr>
            </a:lvl1pPr>
            <a:lvl2pPr marL="914400" marR="0" lvl="1" indent="-317500" algn="l" rtl="0">
              <a:lnSpc>
                <a:spcPct val="90000"/>
              </a:lnSpc>
              <a:spcBef>
                <a:spcPts val="400"/>
              </a:spcBef>
              <a:spcAft>
                <a:spcPts val="0"/>
              </a:spcAft>
              <a:buClr>
                <a:schemeClr val="dk1"/>
              </a:buClr>
              <a:buSzPts val="1400"/>
              <a:buFont typeface="Arial"/>
              <a:buChar char="•"/>
              <a:defRPr sz="1800" b="0" i="0" u="none" strike="noStrike" cap="none">
                <a:solidFill>
                  <a:schemeClr val="dk1"/>
                </a:solidFill>
                <a:latin typeface="Open Sans"/>
                <a:ea typeface="Open Sans"/>
                <a:cs typeface="Open Sans"/>
                <a:sym typeface="Open Sans"/>
              </a:defRPr>
            </a:lvl2pPr>
            <a:lvl3pPr marL="1371600" marR="0" lvl="2" indent="-298450" algn="l" rtl="0">
              <a:lnSpc>
                <a:spcPct val="90000"/>
              </a:lnSpc>
              <a:spcBef>
                <a:spcPts val="400"/>
              </a:spcBef>
              <a:spcAft>
                <a:spcPts val="0"/>
              </a:spcAft>
              <a:buClr>
                <a:schemeClr val="dk1"/>
              </a:buClr>
              <a:buSzPts val="1100"/>
              <a:buFont typeface="Arial"/>
              <a:buChar char="•"/>
              <a:defRPr sz="1500" b="0" i="0" u="none" strike="noStrike" cap="none">
                <a:solidFill>
                  <a:schemeClr val="dk1"/>
                </a:solidFill>
                <a:latin typeface="Open Sans"/>
                <a:ea typeface="Open Sans"/>
                <a:cs typeface="Open Sans"/>
                <a:sym typeface="Open Sans"/>
              </a:defRPr>
            </a:lvl3pPr>
            <a:lvl4pPr marL="1828800" marR="0" lvl="3" indent="-298450" algn="l" rtl="0">
              <a:lnSpc>
                <a:spcPct val="90000"/>
              </a:lnSpc>
              <a:spcBef>
                <a:spcPts val="400"/>
              </a:spcBef>
              <a:spcAft>
                <a:spcPts val="0"/>
              </a:spcAft>
              <a:buClr>
                <a:schemeClr val="dk1"/>
              </a:buClr>
              <a:buSzPts val="1100"/>
              <a:buFont typeface="Arial"/>
              <a:buChar char="•"/>
              <a:defRPr sz="1400" b="0" i="0" u="none" strike="noStrike" cap="none">
                <a:solidFill>
                  <a:schemeClr val="dk1"/>
                </a:solidFill>
                <a:latin typeface="Open Sans"/>
                <a:ea typeface="Open Sans"/>
                <a:cs typeface="Open Sans"/>
                <a:sym typeface="Open Sans"/>
              </a:defRPr>
            </a:lvl4pPr>
            <a:lvl5pPr marL="2286000" marR="0" lvl="4" indent="-298450" algn="l" rtl="0">
              <a:lnSpc>
                <a:spcPct val="90000"/>
              </a:lnSpc>
              <a:spcBef>
                <a:spcPts val="400"/>
              </a:spcBef>
              <a:spcAft>
                <a:spcPts val="0"/>
              </a:spcAft>
              <a:buClr>
                <a:schemeClr val="dk1"/>
              </a:buClr>
              <a:buSzPts val="1100"/>
              <a:buFont typeface="Arial"/>
              <a:buChar char="•"/>
              <a:defRPr sz="1400" b="0" i="0" u="none" strike="noStrike" cap="none">
                <a:solidFill>
                  <a:schemeClr val="dk1"/>
                </a:solidFill>
                <a:latin typeface="Open Sans"/>
                <a:ea typeface="Open Sans"/>
                <a:cs typeface="Open Sans"/>
                <a:sym typeface="Open Sans"/>
              </a:defRPr>
            </a:lvl5pPr>
            <a:lvl6pPr marL="2743200" marR="0" lvl="5" indent="-298450" algn="l" rtl="0">
              <a:lnSpc>
                <a:spcPct val="90000"/>
              </a:lnSpc>
              <a:spcBef>
                <a:spcPts val="400"/>
              </a:spcBef>
              <a:spcAft>
                <a:spcPts val="0"/>
              </a:spcAft>
              <a:buClr>
                <a:schemeClr val="dk1"/>
              </a:buClr>
              <a:buSzPts val="1100"/>
              <a:buFont typeface="Arial"/>
              <a:buChar char="•"/>
              <a:defRPr sz="1400" b="0" i="0" u="none" strike="noStrike" cap="none">
                <a:solidFill>
                  <a:schemeClr val="dk1"/>
                </a:solidFill>
                <a:latin typeface="Open Sans"/>
                <a:ea typeface="Open Sans"/>
                <a:cs typeface="Open Sans"/>
                <a:sym typeface="Open Sans"/>
              </a:defRPr>
            </a:lvl6pPr>
            <a:lvl7pPr marL="3200400" marR="0" lvl="6" indent="-298450" algn="l" rtl="0">
              <a:lnSpc>
                <a:spcPct val="90000"/>
              </a:lnSpc>
              <a:spcBef>
                <a:spcPts val="400"/>
              </a:spcBef>
              <a:spcAft>
                <a:spcPts val="0"/>
              </a:spcAft>
              <a:buClr>
                <a:schemeClr val="dk1"/>
              </a:buClr>
              <a:buSzPts val="1100"/>
              <a:buFont typeface="Arial"/>
              <a:buChar char="•"/>
              <a:defRPr sz="1400" b="0" i="0" u="none" strike="noStrike" cap="none">
                <a:solidFill>
                  <a:schemeClr val="dk1"/>
                </a:solidFill>
                <a:latin typeface="Open Sans"/>
                <a:ea typeface="Open Sans"/>
                <a:cs typeface="Open Sans"/>
                <a:sym typeface="Open Sans"/>
              </a:defRPr>
            </a:lvl7pPr>
            <a:lvl8pPr marL="3657600" marR="0" lvl="7" indent="-298450" algn="l" rtl="0">
              <a:lnSpc>
                <a:spcPct val="90000"/>
              </a:lnSpc>
              <a:spcBef>
                <a:spcPts val="400"/>
              </a:spcBef>
              <a:spcAft>
                <a:spcPts val="0"/>
              </a:spcAft>
              <a:buClr>
                <a:schemeClr val="dk1"/>
              </a:buClr>
              <a:buSzPts val="1100"/>
              <a:buFont typeface="Arial"/>
              <a:buChar char="•"/>
              <a:defRPr sz="1400" b="0" i="0" u="none" strike="noStrike" cap="none">
                <a:solidFill>
                  <a:schemeClr val="dk1"/>
                </a:solidFill>
                <a:latin typeface="Open Sans"/>
                <a:ea typeface="Open Sans"/>
                <a:cs typeface="Open Sans"/>
                <a:sym typeface="Open Sans"/>
              </a:defRPr>
            </a:lvl8pPr>
            <a:lvl9pPr marL="4114800" marR="0" lvl="8" indent="-298450" algn="l" rtl="0">
              <a:lnSpc>
                <a:spcPct val="90000"/>
              </a:lnSpc>
              <a:spcBef>
                <a:spcPts val="400"/>
              </a:spcBef>
              <a:spcAft>
                <a:spcPts val="0"/>
              </a:spcAft>
              <a:buClr>
                <a:schemeClr val="dk1"/>
              </a:buClr>
              <a:buSzPts val="1100"/>
              <a:buFont typeface="Arial"/>
              <a:buChar char="•"/>
              <a:defRPr sz="1400" b="0" i="0" u="none" strike="noStrike" cap="none">
                <a:solidFill>
                  <a:schemeClr val="dk1"/>
                </a:solidFill>
                <a:latin typeface="Open Sans"/>
                <a:ea typeface="Open Sans"/>
                <a:cs typeface="Open Sans"/>
                <a:sym typeface="Open Sans"/>
              </a:defRPr>
            </a:lvl9pPr>
          </a:lstStyle>
          <a:p>
            <a:endParaRPr/>
          </a:p>
        </p:txBody>
      </p:sp>
      <p:pic>
        <p:nvPicPr>
          <p:cNvPr id="75" name="Google Shape;75;p18"/>
          <p:cNvPicPr preferRelativeResize="0"/>
          <p:nvPr/>
        </p:nvPicPr>
        <p:blipFill rotWithShape="1">
          <a:blip r:embed="rId2">
            <a:alphaModFix/>
          </a:blip>
          <a:srcRect/>
          <a:stretch/>
        </p:blipFill>
        <p:spPr>
          <a:xfrm>
            <a:off x="7660020" y="273844"/>
            <a:ext cx="994174" cy="994174"/>
          </a:xfrm>
          <a:prstGeom prst="rect">
            <a:avLst/>
          </a:prstGeom>
          <a:noFill/>
          <a:ln>
            <a:noFill/>
          </a:ln>
        </p:spPr>
      </p:pic>
    </p:spTree>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p:cSld name="Comparison">
    <p:spTree>
      <p:nvGrpSpPr>
        <p:cNvPr id="1" name="Shape 76"/>
        <p:cNvGrpSpPr/>
        <p:nvPr/>
      </p:nvGrpSpPr>
      <p:grpSpPr>
        <a:xfrm>
          <a:off x="0" y="0"/>
          <a:ext cx="0" cy="0"/>
          <a:chOff x="0" y="0"/>
          <a:chExt cx="0" cy="0"/>
        </a:xfrm>
      </p:grpSpPr>
      <p:sp>
        <p:nvSpPr>
          <p:cNvPr id="77" name="Google Shape;77;p19"/>
          <p:cNvSpPr txBox="1">
            <a:spLocks noGrp="1"/>
          </p:cNvSpPr>
          <p:nvPr>
            <p:ph type="body" idx="1"/>
          </p:nvPr>
        </p:nvSpPr>
        <p:spPr>
          <a:xfrm>
            <a:off x="629841" y="1260872"/>
            <a:ext cx="3868200" cy="618000"/>
          </a:xfrm>
          <a:prstGeom prst="rect">
            <a:avLst/>
          </a:prstGeom>
          <a:noFill/>
          <a:ln>
            <a:noFill/>
          </a:ln>
        </p:spPr>
        <p:txBody>
          <a:bodyPr spcFirstLastPara="1" wrap="square" lIns="51425" tIns="51425" rIns="51425" bIns="51425" anchor="b" anchorCtr="0">
            <a:noAutofit/>
          </a:bodyPr>
          <a:lstStyle>
            <a:lvl1pPr marL="457200" marR="0" lvl="0" indent="-228600" algn="l" rtl="0">
              <a:lnSpc>
                <a:spcPct val="90000"/>
              </a:lnSpc>
              <a:spcBef>
                <a:spcPts val="800"/>
              </a:spcBef>
              <a:spcAft>
                <a:spcPts val="0"/>
              </a:spcAft>
              <a:buClr>
                <a:schemeClr val="dk1"/>
              </a:buClr>
              <a:buSzPts val="1400"/>
              <a:buFont typeface="Arial"/>
              <a:buNone/>
              <a:defRPr sz="1800" b="1" i="0" u="none" strike="noStrike" cap="none">
                <a:solidFill>
                  <a:schemeClr val="dk1"/>
                </a:solidFill>
                <a:latin typeface="Open Sans"/>
                <a:ea typeface="Open Sans"/>
                <a:cs typeface="Open Sans"/>
                <a:sym typeface="Open Sans"/>
              </a:defRPr>
            </a:lvl1pPr>
            <a:lvl2pPr marL="914400" marR="0" lvl="1" indent="-228600" algn="l" rtl="0">
              <a:lnSpc>
                <a:spcPct val="90000"/>
              </a:lnSpc>
              <a:spcBef>
                <a:spcPts val="400"/>
              </a:spcBef>
              <a:spcAft>
                <a:spcPts val="0"/>
              </a:spcAft>
              <a:buClr>
                <a:schemeClr val="dk1"/>
              </a:buClr>
              <a:buSzPts val="1100"/>
              <a:buFont typeface="Arial"/>
              <a:buNone/>
              <a:defRPr sz="1500" b="1" i="0" u="none" strike="noStrike" cap="none">
                <a:solidFill>
                  <a:schemeClr val="dk1"/>
                </a:solidFill>
                <a:latin typeface="Open Sans"/>
                <a:ea typeface="Open Sans"/>
                <a:cs typeface="Open Sans"/>
                <a:sym typeface="Open Sans"/>
              </a:defRPr>
            </a:lvl2pPr>
            <a:lvl3pPr marL="1371600" marR="0" lvl="2" indent="-228600" algn="l" rtl="0">
              <a:lnSpc>
                <a:spcPct val="90000"/>
              </a:lnSpc>
              <a:spcBef>
                <a:spcPts val="400"/>
              </a:spcBef>
              <a:spcAft>
                <a:spcPts val="0"/>
              </a:spcAft>
              <a:buClr>
                <a:schemeClr val="dk1"/>
              </a:buClr>
              <a:buSzPts val="1100"/>
              <a:buFont typeface="Arial"/>
              <a:buNone/>
              <a:defRPr sz="1400" b="1" i="0" u="none" strike="noStrike" cap="none">
                <a:solidFill>
                  <a:schemeClr val="dk1"/>
                </a:solidFill>
                <a:latin typeface="Open Sans"/>
                <a:ea typeface="Open Sans"/>
                <a:cs typeface="Open Sans"/>
                <a:sym typeface="Open Sans"/>
              </a:defRPr>
            </a:lvl3pPr>
            <a:lvl4pPr marL="1828800" marR="0" lvl="3" indent="-228600" algn="l" rtl="0">
              <a:lnSpc>
                <a:spcPct val="90000"/>
              </a:lnSpc>
              <a:spcBef>
                <a:spcPts val="400"/>
              </a:spcBef>
              <a:spcAft>
                <a:spcPts val="0"/>
              </a:spcAft>
              <a:buClr>
                <a:schemeClr val="dk1"/>
              </a:buClr>
              <a:buSzPts val="900"/>
              <a:buFont typeface="Arial"/>
              <a:buNone/>
              <a:defRPr sz="1200" b="1" i="0" u="none" strike="noStrike" cap="none">
                <a:solidFill>
                  <a:schemeClr val="dk1"/>
                </a:solidFill>
                <a:latin typeface="Open Sans"/>
                <a:ea typeface="Open Sans"/>
                <a:cs typeface="Open Sans"/>
                <a:sym typeface="Open Sans"/>
              </a:defRPr>
            </a:lvl4pPr>
            <a:lvl5pPr marL="2286000" marR="0" lvl="4" indent="-228600" algn="l" rtl="0">
              <a:lnSpc>
                <a:spcPct val="90000"/>
              </a:lnSpc>
              <a:spcBef>
                <a:spcPts val="400"/>
              </a:spcBef>
              <a:spcAft>
                <a:spcPts val="0"/>
              </a:spcAft>
              <a:buClr>
                <a:schemeClr val="dk1"/>
              </a:buClr>
              <a:buSzPts val="900"/>
              <a:buFont typeface="Arial"/>
              <a:buNone/>
              <a:defRPr sz="1200" b="1" i="0" u="none" strike="noStrike" cap="none">
                <a:solidFill>
                  <a:schemeClr val="dk1"/>
                </a:solidFill>
                <a:latin typeface="Open Sans"/>
                <a:ea typeface="Open Sans"/>
                <a:cs typeface="Open Sans"/>
                <a:sym typeface="Open Sans"/>
              </a:defRPr>
            </a:lvl5pPr>
            <a:lvl6pPr marL="2743200" marR="0" lvl="5" indent="-228600" algn="l" rtl="0">
              <a:lnSpc>
                <a:spcPct val="90000"/>
              </a:lnSpc>
              <a:spcBef>
                <a:spcPts val="400"/>
              </a:spcBef>
              <a:spcAft>
                <a:spcPts val="0"/>
              </a:spcAft>
              <a:buClr>
                <a:schemeClr val="dk1"/>
              </a:buClr>
              <a:buSzPts val="900"/>
              <a:buFont typeface="Arial"/>
              <a:buNone/>
              <a:defRPr sz="1200" b="1" i="0" u="none" strike="noStrike" cap="none">
                <a:solidFill>
                  <a:schemeClr val="dk1"/>
                </a:solidFill>
                <a:latin typeface="Open Sans"/>
                <a:ea typeface="Open Sans"/>
                <a:cs typeface="Open Sans"/>
                <a:sym typeface="Open Sans"/>
              </a:defRPr>
            </a:lvl6pPr>
            <a:lvl7pPr marL="3200400" marR="0" lvl="6" indent="-228600" algn="l" rtl="0">
              <a:lnSpc>
                <a:spcPct val="90000"/>
              </a:lnSpc>
              <a:spcBef>
                <a:spcPts val="400"/>
              </a:spcBef>
              <a:spcAft>
                <a:spcPts val="0"/>
              </a:spcAft>
              <a:buClr>
                <a:schemeClr val="dk1"/>
              </a:buClr>
              <a:buSzPts val="900"/>
              <a:buFont typeface="Arial"/>
              <a:buNone/>
              <a:defRPr sz="1200" b="1" i="0" u="none" strike="noStrike" cap="none">
                <a:solidFill>
                  <a:schemeClr val="dk1"/>
                </a:solidFill>
                <a:latin typeface="Open Sans"/>
                <a:ea typeface="Open Sans"/>
                <a:cs typeface="Open Sans"/>
                <a:sym typeface="Open Sans"/>
              </a:defRPr>
            </a:lvl7pPr>
            <a:lvl8pPr marL="3657600" marR="0" lvl="7" indent="-228600" algn="l" rtl="0">
              <a:lnSpc>
                <a:spcPct val="90000"/>
              </a:lnSpc>
              <a:spcBef>
                <a:spcPts val="400"/>
              </a:spcBef>
              <a:spcAft>
                <a:spcPts val="0"/>
              </a:spcAft>
              <a:buClr>
                <a:schemeClr val="dk1"/>
              </a:buClr>
              <a:buSzPts val="900"/>
              <a:buFont typeface="Arial"/>
              <a:buNone/>
              <a:defRPr sz="1200" b="1" i="0" u="none" strike="noStrike" cap="none">
                <a:solidFill>
                  <a:schemeClr val="dk1"/>
                </a:solidFill>
                <a:latin typeface="Open Sans"/>
                <a:ea typeface="Open Sans"/>
                <a:cs typeface="Open Sans"/>
                <a:sym typeface="Open Sans"/>
              </a:defRPr>
            </a:lvl8pPr>
            <a:lvl9pPr marL="4114800" marR="0" lvl="8" indent="-228600" algn="l" rtl="0">
              <a:lnSpc>
                <a:spcPct val="90000"/>
              </a:lnSpc>
              <a:spcBef>
                <a:spcPts val="400"/>
              </a:spcBef>
              <a:spcAft>
                <a:spcPts val="0"/>
              </a:spcAft>
              <a:buClr>
                <a:schemeClr val="dk1"/>
              </a:buClr>
              <a:buSzPts val="900"/>
              <a:buFont typeface="Arial"/>
              <a:buNone/>
              <a:defRPr sz="1200" b="1" i="0" u="none" strike="noStrike" cap="none">
                <a:solidFill>
                  <a:schemeClr val="dk1"/>
                </a:solidFill>
                <a:latin typeface="Open Sans"/>
                <a:ea typeface="Open Sans"/>
                <a:cs typeface="Open Sans"/>
                <a:sym typeface="Open Sans"/>
              </a:defRPr>
            </a:lvl9pPr>
          </a:lstStyle>
          <a:p>
            <a:endParaRPr/>
          </a:p>
        </p:txBody>
      </p:sp>
      <p:sp>
        <p:nvSpPr>
          <p:cNvPr id="78" name="Google Shape;78;p19"/>
          <p:cNvSpPr txBox="1">
            <a:spLocks noGrp="1"/>
          </p:cNvSpPr>
          <p:nvPr>
            <p:ph type="body" idx="2"/>
          </p:nvPr>
        </p:nvSpPr>
        <p:spPr>
          <a:xfrm>
            <a:off x="629841" y="1878806"/>
            <a:ext cx="3868200" cy="2732400"/>
          </a:xfrm>
          <a:prstGeom prst="rect">
            <a:avLst/>
          </a:prstGeom>
          <a:noFill/>
          <a:ln>
            <a:noFill/>
          </a:ln>
        </p:spPr>
        <p:txBody>
          <a:bodyPr spcFirstLastPara="1" wrap="square" lIns="51425" tIns="51425" rIns="51425" bIns="51425" anchor="t" anchorCtr="0">
            <a:noAutofit/>
          </a:bodyPr>
          <a:lstStyle>
            <a:lvl1pPr marL="457200" marR="0" lvl="0" indent="-330200" algn="l" rtl="0">
              <a:lnSpc>
                <a:spcPct val="90000"/>
              </a:lnSpc>
              <a:spcBef>
                <a:spcPts val="800"/>
              </a:spcBef>
              <a:spcAft>
                <a:spcPts val="0"/>
              </a:spcAft>
              <a:buClr>
                <a:schemeClr val="dk1"/>
              </a:buClr>
              <a:buSzPts val="1600"/>
              <a:buFont typeface="Arial"/>
              <a:buChar char="•"/>
              <a:defRPr sz="2100" b="0" i="0" u="none" strike="noStrike" cap="none">
                <a:solidFill>
                  <a:schemeClr val="dk1"/>
                </a:solidFill>
                <a:latin typeface="Open Sans"/>
                <a:ea typeface="Open Sans"/>
                <a:cs typeface="Open Sans"/>
                <a:sym typeface="Open Sans"/>
              </a:defRPr>
            </a:lvl1pPr>
            <a:lvl2pPr marL="914400" marR="0" lvl="1" indent="-317500" algn="l" rtl="0">
              <a:lnSpc>
                <a:spcPct val="90000"/>
              </a:lnSpc>
              <a:spcBef>
                <a:spcPts val="400"/>
              </a:spcBef>
              <a:spcAft>
                <a:spcPts val="0"/>
              </a:spcAft>
              <a:buClr>
                <a:schemeClr val="dk1"/>
              </a:buClr>
              <a:buSzPts val="1400"/>
              <a:buFont typeface="Arial"/>
              <a:buChar char="•"/>
              <a:defRPr sz="1800" b="0" i="0" u="none" strike="noStrike" cap="none">
                <a:solidFill>
                  <a:schemeClr val="dk1"/>
                </a:solidFill>
                <a:latin typeface="Open Sans"/>
                <a:ea typeface="Open Sans"/>
                <a:cs typeface="Open Sans"/>
                <a:sym typeface="Open Sans"/>
              </a:defRPr>
            </a:lvl2pPr>
            <a:lvl3pPr marL="1371600" marR="0" lvl="2" indent="-298450" algn="l" rtl="0">
              <a:lnSpc>
                <a:spcPct val="90000"/>
              </a:lnSpc>
              <a:spcBef>
                <a:spcPts val="400"/>
              </a:spcBef>
              <a:spcAft>
                <a:spcPts val="0"/>
              </a:spcAft>
              <a:buClr>
                <a:schemeClr val="dk1"/>
              </a:buClr>
              <a:buSzPts val="1100"/>
              <a:buFont typeface="Arial"/>
              <a:buChar char="•"/>
              <a:defRPr sz="1500" b="0" i="0" u="none" strike="noStrike" cap="none">
                <a:solidFill>
                  <a:schemeClr val="dk1"/>
                </a:solidFill>
                <a:latin typeface="Open Sans"/>
                <a:ea typeface="Open Sans"/>
                <a:cs typeface="Open Sans"/>
                <a:sym typeface="Open Sans"/>
              </a:defRPr>
            </a:lvl3pPr>
            <a:lvl4pPr marL="1828800" marR="0" lvl="3" indent="-298450" algn="l" rtl="0">
              <a:lnSpc>
                <a:spcPct val="90000"/>
              </a:lnSpc>
              <a:spcBef>
                <a:spcPts val="400"/>
              </a:spcBef>
              <a:spcAft>
                <a:spcPts val="0"/>
              </a:spcAft>
              <a:buClr>
                <a:schemeClr val="dk1"/>
              </a:buClr>
              <a:buSzPts val="1100"/>
              <a:buFont typeface="Arial"/>
              <a:buChar char="•"/>
              <a:defRPr sz="1400" b="0" i="0" u="none" strike="noStrike" cap="none">
                <a:solidFill>
                  <a:schemeClr val="dk1"/>
                </a:solidFill>
                <a:latin typeface="Open Sans"/>
                <a:ea typeface="Open Sans"/>
                <a:cs typeface="Open Sans"/>
                <a:sym typeface="Open Sans"/>
              </a:defRPr>
            </a:lvl4pPr>
            <a:lvl5pPr marL="2286000" marR="0" lvl="4" indent="-298450" algn="l" rtl="0">
              <a:lnSpc>
                <a:spcPct val="90000"/>
              </a:lnSpc>
              <a:spcBef>
                <a:spcPts val="400"/>
              </a:spcBef>
              <a:spcAft>
                <a:spcPts val="0"/>
              </a:spcAft>
              <a:buClr>
                <a:schemeClr val="dk1"/>
              </a:buClr>
              <a:buSzPts val="1100"/>
              <a:buFont typeface="Arial"/>
              <a:buChar char="•"/>
              <a:defRPr sz="1400" b="0" i="0" u="none" strike="noStrike" cap="none">
                <a:solidFill>
                  <a:schemeClr val="dk1"/>
                </a:solidFill>
                <a:latin typeface="Open Sans"/>
                <a:ea typeface="Open Sans"/>
                <a:cs typeface="Open Sans"/>
                <a:sym typeface="Open Sans"/>
              </a:defRPr>
            </a:lvl5pPr>
            <a:lvl6pPr marL="2743200" marR="0" lvl="5" indent="-298450" algn="l" rtl="0">
              <a:lnSpc>
                <a:spcPct val="90000"/>
              </a:lnSpc>
              <a:spcBef>
                <a:spcPts val="400"/>
              </a:spcBef>
              <a:spcAft>
                <a:spcPts val="0"/>
              </a:spcAft>
              <a:buClr>
                <a:schemeClr val="dk1"/>
              </a:buClr>
              <a:buSzPts val="1100"/>
              <a:buFont typeface="Arial"/>
              <a:buChar char="•"/>
              <a:defRPr sz="1400" b="0" i="0" u="none" strike="noStrike" cap="none">
                <a:solidFill>
                  <a:schemeClr val="dk1"/>
                </a:solidFill>
                <a:latin typeface="Open Sans"/>
                <a:ea typeface="Open Sans"/>
                <a:cs typeface="Open Sans"/>
                <a:sym typeface="Open Sans"/>
              </a:defRPr>
            </a:lvl6pPr>
            <a:lvl7pPr marL="3200400" marR="0" lvl="6" indent="-298450" algn="l" rtl="0">
              <a:lnSpc>
                <a:spcPct val="90000"/>
              </a:lnSpc>
              <a:spcBef>
                <a:spcPts val="400"/>
              </a:spcBef>
              <a:spcAft>
                <a:spcPts val="0"/>
              </a:spcAft>
              <a:buClr>
                <a:schemeClr val="dk1"/>
              </a:buClr>
              <a:buSzPts val="1100"/>
              <a:buFont typeface="Arial"/>
              <a:buChar char="•"/>
              <a:defRPr sz="1400" b="0" i="0" u="none" strike="noStrike" cap="none">
                <a:solidFill>
                  <a:schemeClr val="dk1"/>
                </a:solidFill>
                <a:latin typeface="Open Sans"/>
                <a:ea typeface="Open Sans"/>
                <a:cs typeface="Open Sans"/>
                <a:sym typeface="Open Sans"/>
              </a:defRPr>
            </a:lvl7pPr>
            <a:lvl8pPr marL="3657600" marR="0" lvl="7" indent="-298450" algn="l" rtl="0">
              <a:lnSpc>
                <a:spcPct val="90000"/>
              </a:lnSpc>
              <a:spcBef>
                <a:spcPts val="400"/>
              </a:spcBef>
              <a:spcAft>
                <a:spcPts val="0"/>
              </a:spcAft>
              <a:buClr>
                <a:schemeClr val="dk1"/>
              </a:buClr>
              <a:buSzPts val="1100"/>
              <a:buFont typeface="Arial"/>
              <a:buChar char="•"/>
              <a:defRPr sz="1400" b="0" i="0" u="none" strike="noStrike" cap="none">
                <a:solidFill>
                  <a:schemeClr val="dk1"/>
                </a:solidFill>
                <a:latin typeface="Open Sans"/>
                <a:ea typeface="Open Sans"/>
                <a:cs typeface="Open Sans"/>
                <a:sym typeface="Open Sans"/>
              </a:defRPr>
            </a:lvl8pPr>
            <a:lvl9pPr marL="4114800" marR="0" lvl="8" indent="-298450" algn="l" rtl="0">
              <a:lnSpc>
                <a:spcPct val="90000"/>
              </a:lnSpc>
              <a:spcBef>
                <a:spcPts val="400"/>
              </a:spcBef>
              <a:spcAft>
                <a:spcPts val="0"/>
              </a:spcAft>
              <a:buClr>
                <a:schemeClr val="dk1"/>
              </a:buClr>
              <a:buSzPts val="1100"/>
              <a:buFont typeface="Arial"/>
              <a:buChar char="•"/>
              <a:defRPr sz="1400" b="0" i="0" u="none" strike="noStrike" cap="none">
                <a:solidFill>
                  <a:schemeClr val="dk1"/>
                </a:solidFill>
                <a:latin typeface="Open Sans"/>
                <a:ea typeface="Open Sans"/>
                <a:cs typeface="Open Sans"/>
                <a:sym typeface="Open Sans"/>
              </a:defRPr>
            </a:lvl9pPr>
          </a:lstStyle>
          <a:p>
            <a:endParaRPr/>
          </a:p>
        </p:txBody>
      </p:sp>
      <p:sp>
        <p:nvSpPr>
          <p:cNvPr id="79" name="Google Shape;79;p19"/>
          <p:cNvSpPr txBox="1">
            <a:spLocks noGrp="1"/>
          </p:cNvSpPr>
          <p:nvPr>
            <p:ph type="body" idx="3"/>
          </p:nvPr>
        </p:nvSpPr>
        <p:spPr>
          <a:xfrm>
            <a:off x="4629150" y="1260872"/>
            <a:ext cx="3887400" cy="618000"/>
          </a:xfrm>
          <a:prstGeom prst="rect">
            <a:avLst/>
          </a:prstGeom>
          <a:noFill/>
          <a:ln>
            <a:noFill/>
          </a:ln>
        </p:spPr>
        <p:txBody>
          <a:bodyPr spcFirstLastPara="1" wrap="square" lIns="51425" tIns="51425" rIns="51425" bIns="51425" anchor="b" anchorCtr="0">
            <a:noAutofit/>
          </a:bodyPr>
          <a:lstStyle>
            <a:lvl1pPr marL="457200" marR="0" lvl="0" indent="-228600" algn="l" rtl="0">
              <a:lnSpc>
                <a:spcPct val="90000"/>
              </a:lnSpc>
              <a:spcBef>
                <a:spcPts val="800"/>
              </a:spcBef>
              <a:spcAft>
                <a:spcPts val="0"/>
              </a:spcAft>
              <a:buClr>
                <a:schemeClr val="dk1"/>
              </a:buClr>
              <a:buSzPts val="1400"/>
              <a:buFont typeface="Arial"/>
              <a:buNone/>
              <a:defRPr sz="1800" b="1" i="0" u="none" strike="noStrike" cap="none">
                <a:solidFill>
                  <a:schemeClr val="dk1"/>
                </a:solidFill>
                <a:latin typeface="Open Sans"/>
                <a:ea typeface="Open Sans"/>
                <a:cs typeface="Open Sans"/>
                <a:sym typeface="Open Sans"/>
              </a:defRPr>
            </a:lvl1pPr>
            <a:lvl2pPr marL="914400" marR="0" lvl="1" indent="-228600" algn="l" rtl="0">
              <a:lnSpc>
                <a:spcPct val="90000"/>
              </a:lnSpc>
              <a:spcBef>
                <a:spcPts val="400"/>
              </a:spcBef>
              <a:spcAft>
                <a:spcPts val="0"/>
              </a:spcAft>
              <a:buClr>
                <a:schemeClr val="dk1"/>
              </a:buClr>
              <a:buSzPts val="1100"/>
              <a:buFont typeface="Arial"/>
              <a:buNone/>
              <a:defRPr sz="1500" b="1" i="0" u="none" strike="noStrike" cap="none">
                <a:solidFill>
                  <a:schemeClr val="dk1"/>
                </a:solidFill>
                <a:latin typeface="Open Sans"/>
                <a:ea typeface="Open Sans"/>
                <a:cs typeface="Open Sans"/>
                <a:sym typeface="Open Sans"/>
              </a:defRPr>
            </a:lvl2pPr>
            <a:lvl3pPr marL="1371600" marR="0" lvl="2" indent="-228600" algn="l" rtl="0">
              <a:lnSpc>
                <a:spcPct val="90000"/>
              </a:lnSpc>
              <a:spcBef>
                <a:spcPts val="400"/>
              </a:spcBef>
              <a:spcAft>
                <a:spcPts val="0"/>
              </a:spcAft>
              <a:buClr>
                <a:schemeClr val="dk1"/>
              </a:buClr>
              <a:buSzPts val="1100"/>
              <a:buFont typeface="Arial"/>
              <a:buNone/>
              <a:defRPr sz="1400" b="1" i="0" u="none" strike="noStrike" cap="none">
                <a:solidFill>
                  <a:schemeClr val="dk1"/>
                </a:solidFill>
                <a:latin typeface="Open Sans"/>
                <a:ea typeface="Open Sans"/>
                <a:cs typeface="Open Sans"/>
                <a:sym typeface="Open Sans"/>
              </a:defRPr>
            </a:lvl3pPr>
            <a:lvl4pPr marL="1828800" marR="0" lvl="3" indent="-228600" algn="l" rtl="0">
              <a:lnSpc>
                <a:spcPct val="90000"/>
              </a:lnSpc>
              <a:spcBef>
                <a:spcPts val="400"/>
              </a:spcBef>
              <a:spcAft>
                <a:spcPts val="0"/>
              </a:spcAft>
              <a:buClr>
                <a:schemeClr val="dk1"/>
              </a:buClr>
              <a:buSzPts val="900"/>
              <a:buFont typeface="Arial"/>
              <a:buNone/>
              <a:defRPr sz="1200" b="1" i="0" u="none" strike="noStrike" cap="none">
                <a:solidFill>
                  <a:schemeClr val="dk1"/>
                </a:solidFill>
                <a:latin typeface="Open Sans"/>
                <a:ea typeface="Open Sans"/>
                <a:cs typeface="Open Sans"/>
                <a:sym typeface="Open Sans"/>
              </a:defRPr>
            </a:lvl4pPr>
            <a:lvl5pPr marL="2286000" marR="0" lvl="4" indent="-228600" algn="l" rtl="0">
              <a:lnSpc>
                <a:spcPct val="90000"/>
              </a:lnSpc>
              <a:spcBef>
                <a:spcPts val="400"/>
              </a:spcBef>
              <a:spcAft>
                <a:spcPts val="0"/>
              </a:spcAft>
              <a:buClr>
                <a:schemeClr val="dk1"/>
              </a:buClr>
              <a:buSzPts val="900"/>
              <a:buFont typeface="Arial"/>
              <a:buNone/>
              <a:defRPr sz="1200" b="1" i="0" u="none" strike="noStrike" cap="none">
                <a:solidFill>
                  <a:schemeClr val="dk1"/>
                </a:solidFill>
                <a:latin typeface="Open Sans"/>
                <a:ea typeface="Open Sans"/>
                <a:cs typeface="Open Sans"/>
                <a:sym typeface="Open Sans"/>
              </a:defRPr>
            </a:lvl5pPr>
            <a:lvl6pPr marL="2743200" marR="0" lvl="5" indent="-228600" algn="l" rtl="0">
              <a:lnSpc>
                <a:spcPct val="90000"/>
              </a:lnSpc>
              <a:spcBef>
                <a:spcPts val="400"/>
              </a:spcBef>
              <a:spcAft>
                <a:spcPts val="0"/>
              </a:spcAft>
              <a:buClr>
                <a:schemeClr val="dk1"/>
              </a:buClr>
              <a:buSzPts val="900"/>
              <a:buFont typeface="Arial"/>
              <a:buNone/>
              <a:defRPr sz="1200" b="1" i="0" u="none" strike="noStrike" cap="none">
                <a:solidFill>
                  <a:schemeClr val="dk1"/>
                </a:solidFill>
                <a:latin typeface="Open Sans"/>
                <a:ea typeface="Open Sans"/>
                <a:cs typeface="Open Sans"/>
                <a:sym typeface="Open Sans"/>
              </a:defRPr>
            </a:lvl6pPr>
            <a:lvl7pPr marL="3200400" marR="0" lvl="6" indent="-228600" algn="l" rtl="0">
              <a:lnSpc>
                <a:spcPct val="90000"/>
              </a:lnSpc>
              <a:spcBef>
                <a:spcPts val="400"/>
              </a:spcBef>
              <a:spcAft>
                <a:spcPts val="0"/>
              </a:spcAft>
              <a:buClr>
                <a:schemeClr val="dk1"/>
              </a:buClr>
              <a:buSzPts val="900"/>
              <a:buFont typeface="Arial"/>
              <a:buNone/>
              <a:defRPr sz="1200" b="1" i="0" u="none" strike="noStrike" cap="none">
                <a:solidFill>
                  <a:schemeClr val="dk1"/>
                </a:solidFill>
                <a:latin typeface="Open Sans"/>
                <a:ea typeface="Open Sans"/>
                <a:cs typeface="Open Sans"/>
                <a:sym typeface="Open Sans"/>
              </a:defRPr>
            </a:lvl7pPr>
            <a:lvl8pPr marL="3657600" marR="0" lvl="7" indent="-228600" algn="l" rtl="0">
              <a:lnSpc>
                <a:spcPct val="90000"/>
              </a:lnSpc>
              <a:spcBef>
                <a:spcPts val="400"/>
              </a:spcBef>
              <a:spcAft>
                <a:spcPts val="0"/>
              </a:spcAft>
              <a:buClr>
                <a:schemeClr val="dk1"/>
              </a:buClr>
              <a:buSzPts val="900"/>
              <a:buFont typeface="Arial"/>
              <a:buNone/>
              <a:defRPr sz="1200" b="1" i="0" u="none" strike="noStrike" cap="none">
                <a:solidFill>
                  <a:schemeClr val="dk1"/>
                </a:solidFill>
                <a:latin typeface="Open Sans"/>
                <a:ea typeface="Open Sans"/>
                <a:cs typeface="Open Sans"/>
                <a:sym typeface="Open Sans"/>
              </a:defRPr>
            </a:lvl8pPr>
            <a:lvl9pPr marL="4114800" marR="0" lvl="8" indent="-228600" algn="l" rtl="0">
              <a:lnSpc>
                <a:spcPct val="90000"/>
              </a:lnSpc>
              <a:spcBef>
                <a:spcPts val="400"/>
              </a:spcBef>
              <a:spcAft>
                <a:spcPts val="0"/>
              </a:spcAft>
              <a:buClr>
                <a:schemeClr val="dk1"/>
              </a:buClr>
              <a:buSzPts val="900"/>
              <a:buFont typeface="Arial"/>
              <a:buNone/>
              <a:defRPr sz="1200" b="1" i="0" u="none" strike="noStrike" cap="none">
                <a:solidFill>
                  <a:schemeClr val="dk1"/>
                </a:solidFill>
                <a:latin typeface="Open Sans"/>
                <a:ea typeface="Open Sans"/>
                <a:cs typeface="Open Sans"/>
                <a:sym typeface="Open Sans"/>
              </a:defRPr>
            </a:lvl9pPr>
          </a:lstStyle>
          <a:p>
            <a:endParaRPr/>
          </a:p>
        </p:txBody>
      </p:sp>
      <p:sp>
        <p:nvSpPr>
          <p:cNvPr id="80" name="Google Shape;80;p19"/>
          <p:cNvSpPr txBox="1">
            <a:spLocks noGrp="1"/>
          </p:cNvSpPr>
          <p:nvPr>
            <p:ph type="body" idx="4"/>
          </p:nvPr>
        </p:nvSpPr>
        <p:spPr>
          <a:xfrm>
            <a:off x="4629150" y="1878806"/>
            <a:ext cx="3887400" cy="2763300"/>
          </a:xfrm>
          <a:prstGeom prst="rect">
            <a:avLst/>
          </a:prstGeom>
          <a:noFill/>
          <a:ln>
            <a:noFill/>
          </a:ln>
        </p:spPr>
        <p:txBody>
          <a:bodyPr spcFirstLastPara="1" wrap="square" lIns="51425" tIns="51425" rIns="51425" bIns="51425" anchor="t" anchorCtr="0">
            <a:noAutofit/>
          </a:bodyPr>
          <a:lstStyle>
            <a:lvl1pPr marL="457200" marR="0" lvl="0" indent="-330200" algn="l" rtl="0">
              <a:lnSpc>
                <a:spcPct val="90000"/>
              </a:lnSpc>
              <a:spcBef>
                <a:spcPts val="800"/>
              </a:spcBef>
              <a:spcAft>
                <a:spcPts val="0"/>
              </a:spcAft>
              <a:buClr>
                <a:schemeClr val="dk1"/>
              </a:buClr>
              <a:buSzPts val="1600"/>
              <a:buFont typeface="Arial"/>
              <a:buChar char="•"/>
              <a:defRPr sz="2100" b="0" i="0" u="none" strike="noStrike" cap="none">
                <a:solidFill>
                  <a:schemeClr val="dk1"/>
                </a:solidFill>
                <a:latin typeface="Open Sans"/>
                <a:ea typeface="Open Sans"/>
                <a:cs typeface="Open Sans"/>
                <a:sym typeface="Open Sans"/>
              </a:defRPr>
            </a:lvl1pPr>
            <a:lvl2pPr marL="914400" marR="0" lvl="1" indent="-317500" algn="l" rtl="0">
              <a:lnSpc>
                <a:spcPct val="90000"/>
              </a:lnSpc>
              <a:spcBef>
                <a:spcPts val="400"/>
              </a:spcBef>
              <a:spcAft>
                <a:spcPts val="0"/>
              </a:spcAft>
              <a:buClr>
                <a:schemeClr val="dk1"/>
              </a:buClr>
              <a:buSzPts val="1400"/>
              <a:buFont typeface="Arial"/>
              <a:buChar char="•"/>
              <a:defRPr sz="1800" b="0" i="0" u="none" strike="noStrike" cap="none">
                <a:solidFill>
                  <a:schemeClr val="dk1"/>
                </a:solidFill>
                <a:latin typeface="Open Sans"/>
                <a:ea typeface="Open Sans"/>
                <a:cs typeface="Open Sans"/>
                <a:sym typeface="Open Sans"/>
              </a:defRPr>
            </a:lvl2pPr>
            <a:lvl3pPr marL="1371600" marR="0" lvl="2" indent="-298450" algn="l" rtl="0">
              <a:lnSpc>
                <a:spcPct val="90000"/>
              </a:lnSpc>
              <a:spcBef>
                <a:spcPts val="400"/>
              </a:spcBef>
              <a:spcAft>
                <a:spcPts val="0"/>
              </a:spcAft>
              <a:buClr>
                <a:schemeClr val="dk1"/>
              </a:buClr>
              <a:buSzPts val="1100"/>
              <a:buFont typeface="Arial"/>
              <a:buChar char="•"/>
              <a:defRPr sz="1500" b="0" i="0" u="none" strike="noStrike" cap="none">
                <a:solidFill>
                  <a:schemeClr val="dk1"/>
                </a:solidFill>
                <a:latin typeface="Open Sans"/>
                <a:ea typeface="Open Sans"/>
                <a:cs typeface="Open Sans"/>
                <a:sym typeface="Open Sans"/>
              </a:defRPr>
            </a:lvl3pPr>
            <a:lvl4pPr marL="1828800" marR="0" lvl="3" indent="-298450" algn="l" rtl="0">
              <a:lnSpc>
                <a:spcPct val="90000"/>
              </a:lnSpc>
              <a:spcBef>
                <a:spcPts val="400"/>
              </a:spcBef>
              <a:spcAft>
                <a:spcPts val="0"/>
              </a:spcAft>
              <a:buClr>
                <a:schemeClr val="dk1"/>
              </a:buClr>
              <a:buSzPts val="1100"/>
              <a:buFont typeface="Arial"/>
              <a:buChar char="•"/>
              <a:defRPr sz="1400" b="0" i="0" u="none" strike="noStrike" cap="none">
                <a:solidFill>
                  <a:schemeClr val="dk1"/>
                </a:solidFill>
                <a:latin typeface="Open Sans"/>
                <a:ea typeface="Open Sans"/>
                <a:cs typeface="Open Sans"/>
                <a:sym typeface="Open Sans"/>
              </a:defRPr>
            </a:lvl4pPr>
            <a:lvl5pPr marL="2286000" marR="0" lvl="4" indent="-298450" algn="l" rtl="0">
              <a:lnSpc>
                <a:spcPct val="90000"/>
              </a:lnSpc>
              <a:spcBef>
                <a:spcPts val="400"/>
              </a:spcBef>
              <a:spcAft>
                <a:spcPts val="0"/>
              </a:spcAft>
              <a:buClr>
                <a:schemeClr val="dk1"/>
              </a:buClr>
              <a:buSzPts val="1100"/>
              <a:buFont typeface="Arial"/>
              <a:buChar char="•"/>
              <a:defRPr sz="1400" b="0" i="0" u="none" strike="noStrike" cap="none">
                <a:solidFill>
                  <a:schemeClr val="dk1"/>
                </a:solidFill>
                <a:latin typeface="Open Sans"/>
                <a:ea typeface="Open Sans"/>
                <a:cs typeface="Open Sans"/>
                <a:sym typeface="Open Sans"/>
              </a:defRPr>
            </a:lvl5pPr>
            <a:lvl6pPr marL="2743200" marR="0" lvl="5" indent="-298450" algn="l" rtl="0">
              <a:lnSpc>
                <a:spcPct val="90000"/>
              </a:lnSpc>
              <a:spcBef>
                <a:spcPts val="400"/>
              </a:spcBef>
              <a:spcAft>
                <a:spcPts val="0"/>
              </a:spcAft>
              <a:buClr>
                <a:schemeClr val="dk1"/>
              </a:buClr>
              <a:buSzPts val="1100"/>
              <a:buFont typeface="Arial"/>
              <a:buChar char="•"/>
              <a:defRPr sz="1400" b="0" i="0" u="none" strike="noStrike" cap="none">
                <a:solidFill>
                  <a:schemeClr val="dk1"/>
                </a:solidFill>
                <a:latin typeface="Open Sans"/>
                <a:ea typeface="Open Sans"/>
                <a:cs typeface="Open Sans"/>
                <a:sym typeface="Open Sans"/>
              </a:defRPr>
            </a:lvl6pPr>
            <a:lvl7pPr marL="3200400" marR="0" lvl="6" indent="-298450" algn="l" rtl="0">
              <a:lnSpc>
                <a:spcPct val="90000"/>
              </a:lnSpc>
              <a:spcBef>
                <a:spcPts val="400"/>
              </a:spcBef>
              <a:spcAft>
                <a:spcPts val="0"/>
              </a:spcAft>
              <a:buClr>
                <a:schemeClr val="dk1"/>
              </a:buClr>
              <a:buSzPts val="1100"/>
              <a:buFont typeface="Arial"/>
              <a:buChar char="•"/>
              <a:defRPr sz="1400" b="0" i="0" u="none" strike="noStrike" cap="none">
                <a:solidFill>
                  <a:schemeClr val="dk1"/>
                </a:solidFill>
                <a:latin typeface="Open Sans"/>
                <a:ea typeface="Open Sans"/>
                <a:cs typeface="Open Sans"/>
                <a:sym typeface="Open Sans"/>
              </a:defRPr>
            </a:lvl7pPr>
            <a:lvl8pPr marL="3657600" marR="0" lvl="7" indent="-298450" algn="l" rtl="0">
              <a:lnSpc>
                <a:spcPct val="90000"/>
              </a:lnSpc>
              <a:spcBef>
                <a:spcPts val="400"/>
              </a:spcBef>
              <a:spcAft>
                <a:spcPts val="0"/>
              </a:spcAft>
              <a:buClr>
                <a:schemeClr val="dk1"/>
              </a:buClr>
              <a:buSzPts val="1100"/>
              <a:buFont typeface="Arial"/>
              <a:buChar char="•"/>
              <a:defRPr sz="1400" b="0" i="0" u="none" strike="noStrike" cap="none">
                <a:solidFill>
                  <a:schemeClr val="dk1"/>
                </a:solidFill>
                <a:latin typeface="Open Sans"/>
                <a:ea typeface="Open Sans"/>
                <a:cs typeface="Open Sans"/>
                <a:sym typeface="Open Sans"/>
              </a:defRPr>
            </a:lvl8pPr>
            <a:lvl9pPr marL="4114800" marR="0" lvl="8" indent="-298450" algn="l" rtl="0">
              <a:lnSpc>
                <a:spcPct val="90000"/>
              </a:lnSpc>
              <a:spcBef>
                <a:spcPts val="400"/>
              </a:spcBef>
              <a:spcAft>
                <a:spcPts val="0"/>
              </a:spcAft>
              <a:buClr>
                <a:schemeClr val="dk1"/>
              </a:buClr>
              <a:buSzPts val="1100"/>
              <a:buFont typeface="Arial"/>
              <a:buChar char="•"/>
              <a:defRPr sz="1400" b="0" i="0" u="none" strike="noStrike" cap="none">
                <a:solidFill>
                  <a:schemeClr val="dk1"/>
                </a:solidFill>
                <a:latin typeface="Open Sans"/>
                <a:ea typeface="Open Sans"/>
                <a:cs typeface="Open Sans"/>
                <a:sym typeface="Open Sans"/>
              </a:defRPr>
            </a:lvl9pPr>
          </a:lstStyle>
          <a:p>
            <a:endParaRPr/>
          </a:p>
        </p:txBody>
      </p:sp>
      <p:sp>
        <p:nvSpPr>
          <p:cNvPr id="81" name="Google Shape;81;p19"/>
          <p:cNvSpPr txBox="1">
            <a:spLocks noGrp="1"/>
          </p:cNvSpPr>
          <p:nvPr>
            <p:ph type="title"/>
          </p:nvPr>
        </p:nvSpPr>
        <p:spPr>
          <a:xfrm>
            <a:off x="628650" y="273844"/>
            <a:ext cx="7031400" cy="994200"/>
          </a:xfrm>
          <a:prstGeom prst="rect">
            <a:avLst/>
          </a:prstGeom>
          <a:noFill/>
          <a:ln>
            <a:noFill/>
          </a:ln>
        </p:spPr>
        <p:txBody>
          <a:bodyPr spcFirstLastPara="1" wrap="square" lIns="51425" tIns="51425" rIns="51425" bIns="51425" anchor="ctr" anchorCtr="0">
            <a:noAutofit/>
          </a:bodyPr>
          <a:lstStyle>
            <a:lvl1pPr marR="0" lvl="0" algn="l" rtl="0">
              <a:lnSpc>
                <a:spcPct val="90000"/>
              </a:lnSpc>
              <a:spcBef>
                <a:spcPts val="0"/>
              </a:spcBef>
              <a:spcAft>
                <a:spcPts val="0"/>
              </a:spcAft>
              <a:buClr>
                <a:schemeClr val="dk2"/>
              </a:buClr>
              <a:buSzPts val="2300"/>
              <a:buFont typeface="Open Sans SemiBold"/>
              <a:buNone/>
              <a:defRPr sz="3000" b="0" i="0" u="none" strike="noStrike" cap="none">
                <a:solidFill>
                  <a:schemeClr val="dk2"/>
                </a:solidFill>
                <a:latin typeface="Open Sans SemiBold"/>
                <a:ea typeface="Open Sans SemiBold"/>
                <a:cs typeface="Open Sans SemiBold"/>
                <a:sym typeface="Open Sans SemiBold"/>
              </a:defRPr>
            </a:lvl1pPr>
            <a:lvl2pPr marR="0" lvl="1" algn="l" rtl="0">
              <a:lnSpc>
                <a:spcPct val="100000"/>
              </a:lnSpc>
              <a:spcBef>
                <a:spcPts val="0"/>
              </a:spcBef>
              <a:spcAft>
                <a:spcPts val="0"/>
              </a:spcAft>
              <a:buSzPts val="800"/>
              <a:buNone/>
              <a:defRPr sz="1400" b="0" i="0" u="none" strike="noStrike" cap="none">
                <a:solidFill>
                  <a:schemeClr val="dk2"/>
                </a:solidFill>
              </a:defRPr>
            </a:lvl2pPr>
            <a:lvl3pPr marR="0" lvl="2" algn="l" rtl="0">
              <a:lnSpc>
                <a:spcPct val="100000"/>
              </a:lnSpc>
              <a:spcBef>
                <a:spcPts val="0"/>
              </a:spcBef>
              <a:spcAft>
                <a:spcPts val="0"/>
              </a:spcAft>
              <a:buSzPts val="800"/>
              <a:buNone/>
              <a:defRPr sz="1400" b="0" i="0" u="none" strike="noStrike" cap="none">
                <a:solidFill>
                  <a:schemeClr val="dk2"/>
                </a:solidFill>
              </a:defRPr>
            </a:lvl3pPr>
            <a:lvl4pPr marR="0" lvl="3" algn="l" rtl="0">
              <a:lnSpc>
                <a:spcPct val="100000"/>
              </a:lnSpc>
              <a:spcBef>
                <a:spcPts val="0"/>
              </a:spcBef>
              <a:spcAft>
                <a:spcPts val="0"/>
              </a:spcAft>
              <a:buSzPts val="800"/>
              <a:buNone/>
              <a:defRPr sz="1400" b="0" i="0" u="none" strike="noStrike" cap="none">
                <a:solidFill>
                  <a:schemeClr val="dk2"/>
                </a:solidFill>
              </a:defRPr>
            </a:lvl4pPr>
            <a:lvl5pPr marR="0" lvl="4" algn="l" rtl="0">
              <a:lnSpc>
                <a:spcPct val="100000"/>
              </a:lnSpc>
              <a:spcBef>
                <a:spcPts val="0"/>
              </a:spcBef>
              <a:spcAft>
                <a:spcPts val="0"/>
              </a:spcAft>
              <a:buSzPts val="800"/>
              <a:buNone/>
              <a:defRPr sz="1400" b="0" i="0" u="none" strike="noStrike" cap="none">
                <a:solidFill>
                  <a:schemeClr val="dk2"/>
                </a:solidFill>
              </a:defRPr>
            </a:lvl5pPr>
            <a:lvl6pPr marR="0" lvl="5" algn="l" rtl="0">
              <a:lnSpc>
                <a:spcPct val="100000"/>
              </a:lnSpc>
              <a:spcBef>
                <a:spcPts val="0"/>
              </a:spcBef>
              <a:spcAft>
                <a:spcPts val="0"/>
              </a:spcAft>
              <a:buSzPts val="800"/>
              <a:buNone/>
              <a:defRPr sz="1400" b="0" i="0" u="none" strike="noStrike" cap="none">
                <a:solidFill>
                  <a:schemeClr val="dk2"/>
                </a:solidFill>
              </a:defRPr>
            </a:lvl6pPr>
            <a:lvl7pPr marR="0" lvl="6" algn="l" rtl="0">
              <a:lnSpc>
                <a:spcPct val="100000"/>
              </a:lnSpc>
              <a:spcBef>
                <a:spcPts val="0"/>
              </a:spcBef>
              <a:spcAft>
                <a:spcPts val="0"/>
              </a:spcAft>
              <a:buSzPts val="800"/>
              <a:buNone/>
              <a:defRPr sz="1400" b="0" i="0" u="none" strike="noStrike" cap="none">
                <a:solidFill>
                  <a:schemeClr val="dk2"/>
                </a:solidFill>
              </a:defRPr>
            </a:lvl7pPr>
            <a:lvl8pPr marR="0" lvl="7" algn="l" rtl="0">
              <a:lnSpc>
                <a:spcPct val="100000"/>
              </a:lnSpc>
              <a:spcBef>
                <a:spcPts val="0"/>
              </a:spcBef>
              <a:spcAft>
                <a:spcPts val="0"/>
              </a:spcAft>
              <a:buSzPts val="800"/>
              <a:buNone/>
              <a:defRPr sz="1400" b="0" i="0" u="none" strike="noStrike" cap="none">
                <a:solidFill>
                  <a:schemeClr val="dk2"/>
                </a:solidFill>
              </a:defRPr>
            </a:lvl8pPr>
            <a:lvl9pPr marR="0" lvl="8" algn="l" rtl="0">
              <a:lnSpc>
                <a:spcPct val="100000"/>
              </a:lnSpc>
              <a:spcBef>
                <a:spcPts val="0"/>
              </a:spcBef>
              <a:spcAft>
                <a:spcPts val="0"/>
              </a:spcAft>
              <a:buSzPts val="800"/>
              <a:buNone/>
              <a:defRPr sz="1400" b="0" i="0" u="none" strike="noStrike" cap="none">
                <a:solidFill>
                  <a:schemeClr val="dk2"/>
                </a:solidFill>
              </a:defRPr>
            </a:lvl9pPr>
          </a:lstStyle>
          <a:p>
            <a:endParaRPr/>
          </a:p>
        </p:txBody>
      </p:sp>
      <p:pic>
        <p:nvPicPr>
          <p:cNvPr id="82" name="Google Shape;82;p19"/>
          <p:cNvPicPr preferRelativeResize="0"/>
          <p:nvPr/>
        </p:nvPicPr>
        <p:blipFill rotWithShape="1">
          <a:blip r:embed="rId2">
            <a:alphaModFix/>
          </a:blip>
          <a:srcRect/>
          <a:stretch/>
        </p:blipFill>
        <p:spPr>
          <a:xfrm>
            <a:off x="7660020" y="273844"/>
            <a:ext cx="994174" cy="994174"/>
          </a:xfrm>
          <a:prstGeom prst="rect">
            <a:avLst/>
          </a:prstGeom>
          <a:noFill/>
          <a:ln>
            <a:noFill/>
          </a:ln>
        </p:spPr>
      </p:pic>
    </p:spTree>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83"/>
        <p:cNvGrpSpPr/>
        <p:nvPr/>
      </p:nvGrpSpPr>
      <p:grpSpPr>
        <a:xfrm>
          <a:off x="0" y="0"/>
          <a:ext cx="0" cy="0"/>
          <a:chOff x="0" y="0"/>
          <a:chExt cx="0" cy="0"/>
        </a:xfrm>
      </p:grpSpPr>
      <p:sp>
        <p:nvSpPr>
          <p:cNvPr id="84" name="Google Shape;84;p20"/>
          <p:cNvSpPr txBox="1">
            <a:spLocks noGrp="1"/>
          </p:cNvSpPr>
          <p:nvPr>
            <p:ph type="title"/>
          </p:nvPr>
        </p:nvSpPr>
        <p:spPr>
          <a:xfrm>
            <a:off x="628650" y="273844"/>
            <a:ext cx="7031400" cy="994200"/>
          </a:xfrm>
          <a:prstGeom prst="rect">
            <a:avLst/>
          </a:prstGeom>
          <a:noFill/>
          <a:ln>
            <a:noFill/>
          </a:ln>
        </p:spPr>
        <p:txBody>
          <a:bodyPr spcFirstLastPara="1" wrap="square" lIns="51425" tIns="51425" rIns="51425" bIns="51425" anchor="ctr" anchorCtr="0">
            <a:noAutofit/>
          </a:bodyPr>
          <a:lstStyle>
            <a:lvl1pPr marR="0" lvl="0" algn="l" rtl="0">
              <a:lnSpc>
                <a:spcPct val="90000"/>
              </a:lnSpc>
              <a:spcBef>
                <a:spcPts val="0"/>
              </a:spcBef>
              <a:spcAft>
                <a:spcPts val="0"/>
              </a:spcAft>
              <a:buClr>
                <a:schemeClr val="dk2"/>
              </a:buClr>
              <a:buSzPts val="2300"/>
              <a:buFont typeface="Open Sans SemiBold"/>
              <a:buNone/>
              <a:defRPr sz="3000" b="0" i="0" u="none" strike="noStrike" cap="none">
                <a:solidFill>
                  <a:schemeClr val="dk2"/>
                </a:solidFill>
                <a:latin typeface="Open Sans SemiBold"/>
                <a:ea typeface="Open Sans SemiBold"/>
                <a:cs typeface="Open Sans SemiBold"/>
                <a:sym typeface="Open Sans SemiBold"/>
              </a:defRPr>
            </a:lvl1pPr>
            <a:lvl2pPr marR="0" lvl="1" algn="l" rtl="0">
              <a:lnSpc>
                <a:spcPct val="100000"/>
              </a:lnSpc>
              <a:spcBef>
                <a:spcPts val="0"/>
              </a:spcBef>
              <a:spcAft>
                <a:spcPts val="0"/>
              </a:spcAft>
              <a:buSzPts val="800"/>
              <a:buNone/>
              <a:defRPr sz="1400" b="0" i="0" u="none" strike="noStrike" cap="none">
                <a:solidFill>
                  <a:schemeClr val="dk2"/>
                </a:solidFill>
              </a:defRPr>
            </a:lvl2pPr>
            <a:lvl3pPr marR="0" lvl="2" algn="l" rtl="0">
              <a:lnSpc>
                <a:spcPct val="100000"/>
              </a:lnSpc>
              <a:spcBef>
                <a:spcPts val="0"/>
              </a:spcBef>
              <a:spcAft>
                <a:spcPts val="0"/>
              </a:spcAft>
              <a:buSzPts val="800"/>
              <a:buNone/>
              <a:defRPr sz="1400" b="0" i="0" u="none" strike="noStrike" cap="none">
                <a:solidFill>
                  <a:schemeClr val="dk2"/>
                </a:solidFill>
              </a:defRPr>
            </a:lvl3pPr>
            <a:lvl4pPr marR="0" lvl="3" algn="l" rtl="0">
              <a:lnSpc>
                <a:spcPct val="100000"/>
              </a:lnSpc>
              <a:spcBef>
                <a:spcPts val="0"/>
              </a:spcBef>
              <a:spcAft>
                <a:spcPts val="0"/>
              </a:spcAft>
              <a:buSzPts val="800"/>
              <a:buNone/>
              <a:defRPr sz="1400" b="0" i="0" u="none" strike="noStrike" cap="none">
                <a:solidFill>
                  <a:schemeClr val="dk2"/>
                </a:solidFill>
              </a:defRPr>
            </a:lvl4pPr>
            <a:lvl5pPr marR="0" lvl="4" algn="l" rtl="0">
              <a:lnSpc>
                <a:spcPct val="100000"/>
              </a:lnSpc>
              <a:spcBef>
                <a:spcPts val="0"/>
              </a:spcBef>
              <a:spcAft>
                <a:spcPts val="0"/>
              </a:spcAft>
              <a:buSzPts val="800"/>
              <a:buNone/>
              <a:defRPr sz="1400" b="0" i="0" u="none" strike="noStrike" cap="none">
                <a:solidFill>
                  <a:schemeClr val="dk2"/>
                </a:solidFill>
              </a:defRPr>
            </a:lvl5pPr>
            <a:lvl6pPr marR="0" lvl="5" algn="l" rtl="0">
              <a:lnSpc>
                <a:spcPct val="100000"/>
              </a:lnSpc>
              <a:spcBef>
                <a:spcPts val="0"/>
              </a:spcBef>
              <a:spcAft>
                <a:spcPts val="0"/>
              </a:spcAft>
              <a:buSzPts val="800"/>
              <a:buNone/>
              <a:defRPr sz="1400" b="0" i="0" u="none" strike="noStrike" cap="none">
                <a:solidFill>
                  <a:schemeClr val="dk2"/>
                </a:solidFill>
              </a:defRPr>
            </a:lvl6pPr>
            <a:lvl7pPr marR="0" lvl="6" algn="l" rtl="0">
              <a:lnSpc>
                <a:spcPct val="100000"/>
              </a:lnSpc>
              <a:spcBef>
                <a:spcPts val="0"/>
              </a:spcBef>
              <a:spcAft>
                <a:spcPts val="0"/>
              </a:spcAft>
              <a:buSzPts val="800"/>
              <a:buNone/>
              <a:defRPr sz="1400" b="0" i="0" u="none" strike="noStrike" cap="none">
                <a:solidFill>
                  <a:schemeClr val="dk2"/>
                </a:solidFill>
              </a:defRPr>
            </a:lvl7pPr>
            <a:lvl8pPr marR="0" lvl="7" algn="l" rtl="0">
              <a:lnSpc>
                <a:spcPct val="100000"/>
              </a:lnSpc>
              <a:spcBef>
                <a:spcPts val="0"/>
              </a:spcBef>
              <a:spcAft>
                <a:spcPts val="0"/>
              </a:spcAft>
              <a:buSzPts val="800"/>
              <a:buNone/>
              <a:defRPr sz="1400" b="0" i="0" u="none" strike="noStrike" cap="none">
                <a:solidFill>
                  <a:schemeClr val="dk2"/>
                </a:solidFill>
              </a:defRPr>
            </a:lvl8pPr>
            <a:lvl9pPr marR="0" lvl="8" algn="l" rtl="0">
              <a:lnSpc>
                <a:spcPct val="100000"/>
              </a:lnSpc>
              <a:spcBef>
                <a:spcPts val="0"/>
              </a:spcBef>
              <a:spcAft>
                <a:spcPts val="0"/>
              </a:spcAft>
              <a:buSzPts val="800"/>
              <a:buNone/>
              <a:defRPr sz="1400" b="0" i="0" u="none" strike="noStrike" cap="none">
                <a:solidFill>
                  <a:schemeClr val="dk2"/>
                </a:solidFill>
              </a:defRPr>
            </a:lvl9pPr>
          </a:lstStyle>
          <a:p>
            <a:endParaRPr/>
          </a:p>
        </p:txBody>
      </p:sp>
      <p:pic>
        <p:nvPicPr>
          <p:cNvPr id="85" name="Google Shape;85;p20"/>
          <p:cNvPicPr preferRelativeResize="0"/>
          <p:nvPr/>
        </p:nvPicPr>
        <p:blipFill rotWithShape="1">
          <a:blip r:embed="rId2">
            <a:alphaModFix/>
          </a:blip>
          <a:srcRect/>
          <a:stretch/>
        </p:blipFill>
        <p:spPr>
          <a:xfrm>
            <a:off x="7660020" y="273844"/>
            <a:ext cx="994174" cy="994174"/>
          </a:xfrm>
          <a:prstGeom prst="rect">
            <a:avLst/>
          </a:prstGeom>
          <a:noFill/>
          <a:ln>
            <a:noFill/>
          </a:ln>
        </p:spPr>
      </p:pic>
    </p:spTree>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6"/>
        <p:cNvGrpSpPr/>
        <p:nvPr/>
      </p:nvGrpSpPr>
      <p:grpSpPr>
        <a:xfrm>
          <a:off x="0" y="0"/>
          <a:ext cx="0" cy="0"/>
          <a:chOff x="0" y="0"/>
          <a:chExt cx="0" cy="0"/>
        </a:xfrm>
      </p:grpSpPr>
    </p:spTree>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87"/>
        <p:cNvGrpSpPr/>
        <p:nvPr/>
      </p:nvGrpSpPr>
      <p:grpSpPr>
        <a:xfrm>
          <a:off x="0" y="0"/>
          <a:ext cx="0" cy="0"/>
          <a:chOff x="0" y="0"/>
          <a:chExt cx="0" cy="0"/>
        </a:xfrm>
      </p:grpSpPr>
      <p:sp>
        <p:nvSpPr>
          <p:cNvPr id="88" name="Google Shape;88;p22"/>
          <p:cNvSpPr txBox="1">
            <a:spLocks noGrp="1"/>
          </p:cNvSpPr>
          <p:nvPr>
            <p:ph type="title"/>
          </p:nvPr>
        </p:nvSpPr>
        <p:spPr>
          <a:xfrm>
            <a:off x="629841" y="342900"/>
            <a:ext cx="2949300" cy="1200000"/>
          </a:xfrm>
          <a:prstGeom prst="rect">
            <a:avLst/>
          </a:prstGeom>
          <a:noFill/>
          <a:ln>
            <a:noFill/>
          </a:ln>
        </p:spPr>
        <p:txBody>
          <a:bodyPr spcFirstLastPara="1" wrap="square" lIns="51425" tIns="51425" rIns="51425" bIns="51425" anchor="b" anchorCtr="0">
            <a:noAutofit/>
          </a:bodyPr>
          <a:lstStyle>
            <a:lvl1pPr marR="0" lvl="0" algn="l" rtl="0">
              <a:lnSpc>
                <a:spcPct val="90000"/>
              </a:lnSpc>
              <a:spcBef>
                <a:spcPts val="0"/>
              </a:spcBef>
              <a:spcAft>
                <a:spcPts val="0"/>
              </a:spcAft>
              <a:buClr>
                <a:schemeClr val="dk2"/>
              </a:buClr>
              <a:buSzPts val="1800"/>
              <a:buFont typeface="Open Sans SemiBold"/>
              <a:buNone/>
              <a:defRPr sz="2400" b="0" i="0" u="none" strike="noStrike" cap="none">
                <a:solidFill>
                  <a:schemeClr val="dk2"/>
                </a:solidFill>
                <a:latin typeface="Open Sans SemiBold"/>
                <a:ea typeface="Open Sans SemiBold"/>
                <a:cs typeface="Open Sans SemiBold"/>
                <a:sym typeface="Open Sans SemiBold"/>
              </a:defRPr>
            </a:lvl1pPr>
            <a:lvl2pPr marR="0" lvl="1" algn="l" rtl="0">
              <a:lnSpc>
                <a:spcPct val="100000"/>
              </a:lnSpc>
              <a:spcBef>
                <a:spcPts val="0"/>
              </a:spcBef>
              <a:spcAft>
                <a:spcPts val="0"/>
              </a:spcAft>
              <a:buSzPts val="800"/>
              <a:buNone/>
              <a:defRPr sz="1400" b="0" i="0" u="none" strike="noStrike" cap="none">
                <a:solidFill>
                  <a:schemeClr val="dk2"/>
                </a:solidFill>
              </a:defRPr>
            </a:lvl2pPr>
            <a:lvl3pPr marR="0" lvl="2" algn="l" rtl="0">
              <a:lnSpc>
                <a:spcPct val="100000"/>
              </a:lnSpc>
              <a:spcBef>
                <a:spcPts val="0"/>
              </a:spcBef>
              <a:spcAft>
                <a:spcPts val="0"/>
              </a:spcAft>
              <a:buSzPts val="800"/>
              <a:buNone/>
              <a:defRPr sz="1400" b="0" i="0" u="none" strike="noStrike" cap="none">
                <a:solidFill>
                  <a:schemeClr val="dk2"/>
                </a:solidFill>
              </a:defRPr>
            </a:lvl3pPr>
            <a:lvl4pPr marR="0" lvl="3" algn="l" rtl="0">
              <a:lnSpc>
                <a:spcPct val="100000"/>
              </a:lnSpc>
              <a:spcBef>
                <a:spcPts val="0"/>
              </a:spcBef>
              <a:spcAft>
                <a:spcPts val="0"/>
              </a:spcAft>
              <a:buSzPts val="800"/>
              <a:buNone/>
              <a:defRPr sz="1400" b="0" i="0" u="none" strike="noStrike" cap="none">
                <a:solidFill>
                  <a:schemeClr val="dk2"/>
                </a:solidFill>
              </a:defRPr>
            </a:lvl4pPr>
            <a:lvl5pPr marR="0" lvl="4" algn="l" rtl="0">
              <a:lnSpc>
                <a:spcPct val="100000"/>
              </a:lnSpc>
              <a:spcBef>
                <a:spcPts val="0"/>
              </a:spcBef>
              <a:spcAft>
                <a:spcPts val="0"/>
              </a:spcAft>
              <a:buSzPts val="800"/>
              <a:buNone/>
              <a:defRPr sz="1400" b="0" i="0" u="none" strike="noStrike" cap="none">
                <a:solidFill>
                  <a:schemeClr val="dk2"/>
                </a:solidFill>
              </a:defRPr>
            </a:lvl5pPr>
            <a:lvl6pPr marR="0" lvl="5" algn="l" rtl="0">
              <a:lnSpc>
                <a:spcPct val="100000"/>
              </a:lnSpc>
              <a:spcBef>
                <a:spcPts val="0"/>
              </a:spcBef>
              <a:spcAft>
                <a:spcPts val="0"/>
              </a:spcAft>
              <a:buSzPts val="800"/>
              <a:buNone/>
              <a:defRPr sz="1400" b="0" i="0" u="none" strike="noStrike" cap="none">
                <a:solidFill>
                  <a:schemeClr val="dk2"/>
                </a:solidFill>
              </a:defRPr>
            </a:lvl6pPr>
            <a:lvl7pPr marR="0" lvl="6" algn="l" rtl="0">
              <a:lnSpc>
                <a:spcPct val="100000"/>
              </a:lnSpc>
              <a:spcBef>
                <a:spcPts val="0"/>
              </a:spcBef>
              <a:spcAft>
                <a:spcPts val="0"/>
              </a:spcAft>
              <a:buSzPts val="800"/>
              <a:buNone/>
              <a:defRPr sz="1400" b="0" i="0" u="none" strike="noStrike" cap="none">
                <a:solidFill>
                  <a:schemeClr val="dk2"/>
                </a:solidFill>
              </a:defRPr>
            </a:lvl7pPr>
            <a:lvl8pPr marR="0" lvl="7" algn="l" rtl="0">
              <a:lnSpc>
                <a:spcPct val="100000"/>
              </a:lnSpc>
              <a:spcBef>
                <a:spcPts val="0"/>
              </a:spcBef>
              <a:spcAft>
                <a:spcPts val="0"/>
              </a:spcAft>
              <a:buSzPts val="800"/>
              <a:buNone/>
              <a:defRPr sz="1400" b="0" i="0" u="none" strike="noStrike" cap="none">
                <a:solidFill>
                  <a:schemeClr val="dk2"/>
                </a:solidFill>
              </a:defRPr>
            </a:lvl8pPr>
            <a:lvl9pPr marR="0" lvl="8" algn="l" rtl="0">
              <a:lnSpc>
                <a:spcPct val="100000"/>
              </a:lnSpc>
              <a:spcBef>
                <a:spcPts val="0"/>
              </a:spcBef>
              <a:spcAft>
                <a:spcPts val="0"/>
              </a:spcAft>
              <a:buSzPts val="800"/>
              <a:buNone/>
              <a:defRPr sz="1400" b="0" i="0" u="none" strike="noStrike" cap="none">
                <a:solidFill>
                  <a:schemeClr val="dk2"/>
                </a:solidFill>
              </a:defRPr>
            </a:lvl9pPr>
          </a:lstStyle>
          <a:p>
            <a:endParaRPr/>
          </a:p>
        </p:txBody>
      </p:sp>
      <p:sp>
        <p:nvSpPr>
          <p:cNvPr id="89" name="Google Shape;89;p22"/>
          <p:cNvSpPr txBox="1">
            <a:spLocks noGrp="1"/>
          </p:cNvSpPr>
          <p:nvPr>
            <p:ph type="body" idx="1"/>
          </p:nvPr>
        </p:nvSpPr>
        <p:spPr>
          <a:xfrm>
            <a:off x="3887391" y="740569"/>
            <a:ext cx="4629000" cy="3655200"/>
          </a:xfrm>
          <a:prstGeom prst="rect">
            <a:avLst/>
          </a:prstGeom>
          <a:noFill/>
          <a:ln>
            <a:noFill/>
          </a:ln>
        </p:spPr>
        <p:txBody>
          <a:bodyPr spcFirstLastPara="1" wrap="square" lIns="51425" tIns="51425" rIns="51425" bIns="51425" anchor="t" anchorCtr="0">
            <a:noAutofit/>
          </a:bodyPr>
          <a:lstStyle>
            <a:lvl1pPr marL="457200" marR="0" lvl="0" indent="-342900" algn="l" rtl="0">
              <a:lnSpc>
                <a:spcPct val="90000"/>
              </a:lnSpc>
              <a:spcBef>
                <a:spcPts val="800"/>
              </a:spcBef>
              <a:spcAft>
                <a:spcPts val="0"/>
              </a:spcAft>
              <a:buClr>
                <a:schemeClr val="dk1"/>
              </a:buClr>
              <a:buSzPts val="1800"/>
              <a:buFont typeface="Arial"/>
              <a:buChar char="•"/>
              <a:defRPr sz="2400" b="0" i="0" u="none" strike="noStrike" cap="none">
                <a:solidFill>
                  <a:schemeClr val="dk1"/>
                </a:solidFill>
                <a:latin typeface="Open Sans"/>
                <a:ea typeface="Open Sans"/>
                <a:cs typeface="Open Sans"/>
                <a:sym typeface="Open Sans"/>
              </a:defRPr>
            </a:lvl1pPr>
            <a:lvl2pPr marL="914400" marR="0" lvl="1" indent="-330200" algn="l" rtl="0">
              <a:lnSpc>
                <a:spcPct val="90000"/>
              </a:lnSpc>
              <a:spcBef>
                <a:spcPts val="400"/>
              </a:spcBef>
              <a:spcAft>
                <a:spcPts val="0"/>
              </a:spcAft>
              <a:buClr>
                <a:schemeClr val="dk1"/>
              </a:buClr>
              <a:buSzPts val="1600"/>
              <a:buFont typeface="Arial"/>
              <a:buChar char="•"/>
              <a:defRPr sz="2100" b="0" i="0" u="none" strike="noStrike" cap="none">
                <a:solidFill>
                  <a:schemeClr val="dk1"/>
                </a:solidFill>
                <a:latin typeface="Open Sans"/>
                <a:ea typeface="Open Sans"/>
                <a:cs typeface="Open Sans"/>
                <a:sym typeface="Open Sans"/>
              </a:defRPr>
            </a:lvl2pPr>
            <a:lvl3pPr marL="1371600" marR="0" lvl="2" indent="-317500" algn="l" rtl="0">
              <a:lnSpc>
                <a:spcPct val="90000"/>
              </a:lnSpc>
              <a:spcBef>
                <a:spcPts val="400"/>
              </a:spcBef>
              <a:spcAft>
                <a:spcPts val="0"/>
              </a:spcAft>
              <a:buClr>
                <a:schemeClr val="dk1"/>
              </a:buClr>
              <a:buSzPts val="1400"/>
              <a:buFont typeface="Arial"/>
              <a:buChar char="•"/>
              <a:defRPr sz="1800" b="0" i="0" u="none" strike="noStrike" cap="none">
                <a:solidFill>
                  <a:schemeClr val="dk1"/>
                </a:solidFill>
                <a:latin typeface="Open Sans"/>
                <a:ea typeface="Open Sans"/>
                <a:cs typeface="Open Sans"/>
                <a:sym typeface="Open Sans"/>
              </a:defRPr>
            </a:lvl3pPr>
            <a:lvl4pPr marL="1828800" marR="0" lvl="3" indent="-298450" algn="l" rtl="0">
              <a:lnSpc>
                <a:spcPct val="90000"/>
              </a:lnSpc>
              <a:spcBef>
                <a:spcPts val="400"/>
              </a:spcBef>
              <a:spcAft>
                <a:spcPts val="0"/>
              </a:spcAft>
              <a:buClr>
                <a:schemeClr val="dk1"/>
              </a:buClr>
              <a:buSzPts val="1100"/>
              <a:buFont typeface="Arial"/>
              <a:buChar char="•"/>
              <a:defRPr sz="1500" b="0" i="0" u="none" strike="noStrike" cap="none">
                <a:solidFill>
                  <a:schemeClr val="dk1"/>
                </a:solidFill>
                <a:latin typeface="Open Sans"/>
                <a:ea typeface="Open Sans"/>
                <a:cs typeface="Open Sans"/>
                <a:sym typeface="Open Sans"/>
              </a:defRPr>
            </a:lvl4pPr>
            <a:lvl5pPr marL="2286000" marR="0" lvl="4" indent="-298450" algn="l" rtl="0">
              <a:lnSpc>
                <a:spcPct val="90000"/>
              </a:lnSpc>
              <a:spcBef>
                <a:spcPts val="400"/>
              </a:spcBef>
              <a:spcAft>
                <a:spcPts val="0"/>
              </a:spcAft>
              <a:buClr>
                <a:schemeClr val="dk1"/>
              </a:buClr>
              <a:buSzPts val="1100"/>
              <a:buFont typeface="Arial"/>
              <a:buChar char="•"/>
              <a:defRPr sz="1500" b="0" i="0" u="none" strike="noStrike" cap="none">
                <a:solidFill>
                  <a:schemeClr val="dk1"/>
                </a:solidFill>
                <a:latin typeface="Open Sans"/>
                <a:ea typeface="Open Sans"/>
                <a:cs typeface="Open Sans"/>
                <a:sym typeface="Open Sans"/>
              </a:defRPr>
            </a:lvl5pPr>
            <a:lvl6pPr marL="2743200" marR="0" lvl="5" indent="-298450" algn="l" rtl="0">
              <a:lnSpc>
                <a:spcPct val="90000"/>
              </a:lnSpc>
              <a:spcBef>
                <a:spcPts val="400"/>
              </a:spcBef>
              <a:spcAft>
                <a:spcPts val="0"/>
              </a:spcAft>
              <a:buClr>
                <a:schemeClr val="dk1"/>
              </a:buClr>
              <a:buSzPts val="1100"/>
              <a:buFont typeface="Arial"/>
              <a:buChar char="•"/>
              <a:defRPr sz="1500" b="0" i="0" u="none" strike="noStrike" cap="none">
                <a:solidFill>
                  <a:schemeClr val="dk1"/>
                </a:solidFill>
                <a:latin typeface="Open Sans"/>
                <a:ea typeface="Open Sans"/>
                <a:cs typeface="Open Sans"/>
                <a:sym typeface="Open Sans"/>
              </a:defRPr>
            </a:lvl6pPr>
            <a:lvl7pPr marL="3200400" marR="0" lvl="6" indent="-298450" algn="l" rtl="0">
              <a:lnSpc>
                <a:spcPct val="90000"/>
              </a:lnSpc>
              <a:spcBef>
                <a:spcPts val="400"/>
              </a:spcBef>
              <a:spcAft>
                <a:spcPts val="0"/>
              </a:spcAft>
              <a:buClr>
                <a:schemeClr val="dk1"/>
              </a:buClr>
              <a:buSzPts val="1100"/>
              <a:buFont typeface="Arial"/>
              <a:buChar char="•"/>
              <a:defRPr sz="1500" b="0" i="0" u="none" strike="noStrike" cap="none">
                <a:solidFill>
                  <a:schemeClr val="dk1"/>
                </a:solidFill>
                <a:latin typeface="Open Sans"/>
                <a:ea typeface="Open Sans"/>
                <a:cs typeface="Open Sans"/>
                <a:sym typeface="Open Sans"/>
              </a:defRPr>
            </a:lvl7pPr>
            <a:lvl8pPr marL="3657600" marR="0" lvl="7" indent="-298450" algn="l" rtl="0">
              <a:lnSpc>
                <a:spcPct val="90000"/>
              </a:lnSpc>
              <a:spcBef>
                <a:spcPts val="400"/>
              </a:spcBef>
              <a:spcAft>
                <a:spcPts val="0"/>
              </a:spcAft>
              <a:buClr>
                <a:schemeClr val="dk1"/>
              </a:buClr>
              <a:buSzPts val="1100"/>
              <a:buFont typeface="Arial"/>
              <a:buChar char="•"/>
              <a:defRPr sz="1500" b="0" i="0" u="none" strike="noStrike" cap="none">
                <a:solidFill>
                  <a:schemeClr val="dk1"/>
                </a:solidFill>
                <a:latin typeface="Open Sans"/>
                <a:ea typeface="Open Sans"/>
                <a:cs typeface="Open Sans"/>
                <a:sym typeface="Open Sans"/>
              </a:defRPr>
            </a:lvl8pPr>
            <a:lvl9pPr marL="4114800" marR="0" lvl="8" indent="-298450" algn="l" rtl="0">
              <a:lnSpc>
                <a:spcPct val="90000"/>
              </a:lnSpc>
              <a:spcBef>
                <a:spcPts val="400"/>
              </a:spcBef>
              <a:spcAft>
                <a:spcPts val="0"/>
              </a:spcAft>
              <a:buClr>
                <a:schemeClr val="dk1"/>
              </a:buClr>
              <a:buSzPts val="1100"/>
              <a:buFont typeface="Arial"/>
              <a:buChar char="•"/>
              <a:defRPr sz="1500" b="0" i="0" u="none" strike="noStrike" cap="none">
                <a:solidFill>
                  <a:schemeClr val="dk1"/>
                </a:solidFill>
                <a:latin typeface="Open Sans"/>
                <a:ea typeface="Open Sans"/>
                <a:cs typeface="Open Sans"/>
                <a:sym typeface="Open Sans"/>
              </a:defRPr>
            </a:lvl9pPr>
          </a:lstStyle>
          <a:p>
            <a:endParaRPr/>
          </a:p>
        </p:txBody>
      </p:sp>
      <p:sp>
        <p:nvSpPr>
          <p:cNvPr id="90" name="Google Shape;90;p22"/>
          <p:cNvSpPr txBox="1">
            <a:spLocks noGrp="1"/>
          </p:cNvSpPr>
          <p:nvPr>
            <p:ph type="body" idx="2"/>
          </p:nvPr>
        </p:nvSpPr>
        <p:spPr>
          <a:xfrm>
            <a:off x="629841" y="1543050"/>
            <a:ext cx="2949300" cy="2858700"/>
          </a:xfrm>
          <a:prstGeom prst="rect">
            <a:avLst/>
          </a:prstGeom>
          <a:noFill/>
          <a:ln>
            <a:noFill/>
          </a:ln>
        </p:spPr>
        <p:txBody>
          <a:bodyPr spcFirstLastPara="1" wrap="square" lIns="51425" tIns="51425" rIns="51425" bIns="51425" anchor="t" anchorCtr="0">
            <a:noAutofit/>
          </a:bodyPr>
          <a:lstStyle>
            <a:lvl1pPr marL="457200" marR="0" lvl="0" indent="-228600" algn="l" rtl="0">
              <a:lnSpc>
                <a:spcPct val="90000"/>
              </a:lnSpc>
              <a:spcBef>
                <a:spcPts val="800"/>
              </a:spcBef>
              <a:spcAft>
                <a:spcPts val="0"/>
              </a:spcAft>
              <a:buClr>
                <a:schemeClr val="dk1"/>
              </a:buClr>
              <a:buSzPts val="900"/>
              <a:buFont typeface="Arial"/>
              <a:buNone/>
              <a:defRPr sz="1200" b="0" i="0" u="none" strike="noStrike" cap="none">
                <a:solidFill>
                  <a:schemeClr val="dk1"/>
                </a:solidFill>
                <a:latin typeface="Open Sans"/>
                <a:ea typeface="Open Sans"/>
                <a:cs typeface="Open Sans"/>
                <a:sym typeface="Open Sans"/>
              </a:defRPr>
            </a:lvl1pPr>
            <a:lvl2pPr marL="914400" marR="0" lvl="1" indent="-228600" algn="l" rtl="0">
              <a:lnSpc>
                <a:spcPct val="90000"/>
              </a:lnSpc>
              <a:spcBef>
                <a:spcPts val="400"/>
              </a:spcBef>
              <a:spcAft>
                <a:spcPts val="0"/>
              </a:spcAft>
              <a:buClr>
                <a:schemeClr val="dk1"/>
              </a:buClr>
              <a:buSzPts val="800"/>
              <a:buFont typeface="Arial"/>
              <a:buNone/>
              <a:defRPr sz="1100" b="0" i="0" u="none" strike="noStrike" cap="none">
                <a:solidFill>
                  <a:schemeClr val="dk1"/>
                </a:solidFill>
                <a:latin typeface="Open Sans"/>
                <a:ea typeface="Open Sans"/>
                <a:cs typeface="Open Sans"/>
                <a:sym typeface="Open Sans"/>
              </a:defRPr>
            </a:lvl2pPr>
            <a:lvl3pPr marL="1371600" marR="0" lvl="2" indent="-228600" algn="l" rtl="0">
              <a:lnSpc>
                <a:spcPct val="90000"/>
              </a:lnSpc>
              <a:spcBef>
                <a:spcPts val="400"/>
              </a:spcBef>
              <a:spcAft>
                <a:spcPts val="0"/>
              </a:spcAft>
              <a:buClr>
                <a:schemeClr val="dk1"/>
              </a:buClr>
              <a:buSzPts val="700"/>
              <a:buFont typeface="Arial"/>
              <a:buNone/>
              <a:defRPr sz="900" b="0" i="0" u="none" strike="noStrike" cap="none">
                <a:solidFill>
                  <a:schemeClr val="dk1"/>
                </a:solidFill>
                <a:latin typeface="Open Sans"/>
                <a:ea typeface="Open Sans"/>
                <a:cs typeface="Open Sans"/>
                <a:sym typeface="Open Sans"/>
              </a:defRPr>
            </a:lvl3pPr>
            <a:lvl4pPr marL="1828800" marR="0" lvl="3" indent="-228600" algn="l" rtl="0">
              <a:lnSpc>
                <a:spcPct val="90000"/>
              </a:lnSpc>
              <a:spcBef>
                <a:spcPts val="400"/>
              </a:spcBef>
              <a:spcAft>
                <a:spcPts val="0"/>
              </a:spcAft>
              <a:buClr>
                <a:schemeClr val="dk1"/>
              </a:buClr>
              <a:buSzPts val="600"/>
              <a:buFont typeface="Arial"/>
              <a:buNone/>
              <a:defRPr sz="800" b="0" i="0" u="none" strike="noStrike" cap="none">
                <a:solidFill>
                  <a:schemeClr val="dk1"/>
                </a:solidFill>
                <a:latin typeface="Open Sans"/>
                <a:ea typeface="Open Sans"/>
                <a:cs typeface="Open Sans"/>
                <a:sym typeface="Open Sans"/>
              </a:defRPr>
            </a:lvl4pPr>
            <a:lvl5pPr marL="2286000" marR="0" lvl="4" indent="-228600" algn="l" rtl="0">
              <a:lnSpc>
                <a:spcPct val="90000"/>
              </a:lnSpc>
              <a:spcBef>
                <a:spcPts val="400"/>
              </a:spcBef>
              <a:spcAft>
                <a:spcPts val="0"/>
              </a:spcAft>
              <a:buClr>
                <a:schemeClr val="dk1"/>
              </a:buClr>
              <a:buSzPts val="600"/>
              <a:buFont typeface="Arial"/>
              <a:buNone/>
              <a:defRPr sz="800" b="0" i="0" u="none" strike="noStrike" cap="none">
                <a:solidFill>
                  <a:schemeClr val="dk1"/>
                </a:solidFill>
                <a:latin typeface="Open Sans"/>
                <a:ea typeface="Open Sans"/>
                <a:cs typeface="Open Sans"/>
                <a:sym typeface="Open Sans"/>
              </a:defRPr>
            </a:lvl5pPr>
            <a:lvl6pPr marL="2743200" marR="0" lvl="5" indent="-228600" algn="l" rtl="0">
              <a:lnSpc>
                <a:spcPct val="90000"/>
              </a:lnSpc>
              <a:spcBef>
                <a:spcPts val="400"/>
              </a:spcBef>
              <a:spcAft>
                <a:spcPts val="0"/>
              </a:spcAft>
              <a:buClr>
                <a:schemeClr val="dk1"/>
              </a:buClr>
              <a:buSzPts val="600"/>
              <a:buFont typeface="Arial"/>
              <a:buNone/>
              <a:defRPr sz="800" b="0" i="0" u="none" strike="noStrike" cap="none">
                <a:solidFill>
                  <a:schemeClr val="dk1"/>
                </a:solidFill>
                <a:latin typeface="Open Sans"/>
                <a:ea typeface="Open Sans"/>
                <a:cs typeface="Open Sans"/>
                <a:sym typeface="Open Sans"/>
              </a:defRPr>
            </a:lvl6pPr>
            <a:lvl7pPr marL="3200400" marR="0" lvl="6" indent="-228600" algn="l" rtl="0">
              <a:lnSpc>
                <a:spcPct val="90000"/>
              </a:lnSpc>
              <a:spcBef>
                <a:spcPts val="400"/>
              </a:spcBef>
              <a:spcAft>
                <a:spcPts val="0"/>
              </a:spcAft>
              <a:buClr>
                <a:schemeClr val="dk1"/>
              </a:buClr>
              <a:buSzPts val="600"/>
              <a:buFont typeface="Arial"/>
              <a:buNone/>
              <a:defRPr sz="800" b="0" i="0" u="none" strike="noStrike" cap="none">
                <a:solidFill>
                  <a:schemeClr val="dk1"/>
                </a:solidFill>
                <a:latin typeface="Open Sans"/>
                <a:ea typeface="Open Sans"/>
                <a:cs typeface="Open Sans"/>
                <a:sym typeface="Open Sans"/>
              </a:defRPr>
            </a:lvl7pPr>
            <a:lvl8pPr marL="3657600" marR="0" lvl="7" indent="-228600" algn="l" rtl="0">
              <a:lnSpc>
                <a:spcPct val="90000"/>
              </a:lnSpc>
              <a:spcBef>
                <a:spcPts val="400"/>
              </a:spcBef>
              <a:spcAft>
                <a:spcPts val="0"/>
              </a:spcAft>
              <a:buClr>
                <a:schemeClr val="dk1"/>
              </a:buClr>
              <a:buSzPts val="600"/>
              <a:buFont typeface="Arial"/>
              <a:buNone/>
              <a:defRPr sz="800" b="0" i="0" u="none" strike="noStrike" cap="none">
                <a:solidFill>
                  <a:schemeClr val="dk1"/>
                </a:solidFill>
                <a:latin typeface="Open Sans"/>
                <a:ea typeface="Open Sans"/>
                <a:cs typeface="Open Sans"/>
                <a:sym typeface="Open Sans"/>
              </a:defRPr>
            </a:lvl8pPr>
            <a:lvl9pPr marL="4114800" marR="0" lvl="8" indent="-228600" algn="l" rtl="0">
              <a:lnSpc>
                <a:spcPct val="90000"/>
              </a:lnSpc>
              <a:spcBef>
                <a:spcPts val="400"/>
              </a:spcBef>
              <a:spcAft>
                <a:spcPts val="0"/>
              </a:spcAft>
              <a:buClr>
                <a:schemeClr val="dk1"/>
              </a:buClr>
              <a:buSzPts val="600"/>
              <a:buFont typeface="Arial"/>
              <a:buNone/>
              <a:defRPr sz="800" b="0" i="0" u="none" strike="noStrike" cap="none">
                <a:solidFill>
                  <a:schemeClr val="dk1"/>
                </a:solidFill>
                <a:latin typeface="Open Sans"/>
                <a:ea typeface="Open Sans"/>
                <a:cs typeface="Open Sans"/>
                <a:sym typeface="Open Sans"/>
              </a:defRPr>
            </a:lvl9pPr>
          </a:lstStyle>
          <a:p>
            <a:endParaRPr/>
          </a:p>
        </p:txBody>
      </p:sp>
    </p:spTree>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p:nvPr/>
        </p:nvSpPr>
        <p:spPr>
          <a:xfrm>
            <a:off x="572771" y="4804808"/>
            <a:ext cx="8579700" cy="3471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chemeClr val="dk1"/>
                </a:solidFill>
                <a:latin typeface="Open Sans"/>
                <a:ea typeface="Open Sans"/>
                <a:cs typeface="Open Sans"/>
                <a:sym typeface="Open Sans"/>
              </a:rPr>
              <a:t>‹#›</a:t>
            </a:fld>
            <a:endParaRPr sz="1400" b="0" i="0" u="none" strike="noStrike" cap="none">
              <a:solidFill>
                <a:schemeClr val="dk1"/>
              </a:solidFill>
              <a:latin typeface="Open Sans"/>
              <a:ea typeface="Open Sans"/>
              <a:cs typeface="Open Sans"/>
              <a:sym typeface="Open Sans"/>
            </a:endParaRPr>
          </a:p>
        </p:txBody>
      </p:sp>
      <p:sp>
        <p:nvSpPr>
          <p:cNvPr id="52" name="Google Shape;52;p13"/>
          <p:cNvSpPr/>
          <p:nvPr/>
        </p:nvSpPr>
        <p:spPr>
          <a:xfrm>
            <a:off x="-8415" y="4476200"/>
            <a:ext cx="2629500" cy="675600"/>
          </a:xfrm>
          <a:prstGeom prst="rtTriangle">
            <a:avLst/>
          </a:prstGeom>
          <a:solidFill>
            <a:schemeClr val="dk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Open Sans"/>
              <a:ea typeface="Open Sans"/>
              <a:cs typeface="Open Sans"/>
              <a:sym typeface="Open Sans"/>
            </a:endParaRPr>
          </a:p>
        </p:txBody>
      </p:sp>
      <p:sp>
        <p:nvSpPr>
          <p:cNvPr id="53" name="Google Shape;53;p13"/>
          <p:cNvSpPr txBox="1">
            <a:spLocks noGrp="1"/>
          </p:cNvSpPr>
          <p:nvPr>
            <p:ph type="title"/>
          </p:nvPr>
        </p:nvSpPr>
        <p:spPr>
          <a:xfrm>
            <a:off x="628650" y="273844"/>
            <a:ext cx="6892500" cy="994200"/>
          </a:xfrm>
          <a:prstGeom prst="rect">
            <a:avLst/>
          </a:prstGeom>
          <a:noFill/>
          <a:ln>
            <a:noFill/>
          </a:ln>
        </p:spPr>
        <p:txBody>
          <a:bodyPr spcFirstLastPara="1" wrap="square" lIns="51425" tIns="51425" rIns="51425" bIns="51425" anchor="ctr" anchorCtr="0">
            <a:noAutofit/>
          </a:bodyPr>
          <a:lstStyle>
            <a:lvl1pPr marR="0" lvl="0" algn="l" rtl="0">
              <a:lnSpc>
                <a:spcPct val="90000"/>
              </a:lnSpc>
              <a:spcBef>
                <a:spcPts val="0"/>
              </a:spcBef>
              <a:spcAft>
                <a:spcPts val="0"/>
              </a:spcAft>
              <a:buClr>
                <a:schemeClr val="dk2"/>
              </a:buClr>
              <a:buSzPts val="2300"/>
              <a:buFont typeface="Open Sans SemiBold"/>
              <a:buNone/>
              <a:defRPr sz="2300" b="0" i="0" u="none" strike="noStrike" cap="none">
                <a:solidFill>
                  <a:schemeClr val="dk2"/>
                </a:solidFill>
                <a:latin typeface="Open Sans SemiBold"/>
                <a:ea typeface="Open Sans SemiBold"/>
                <a:cs typeface="Open Sans SemiBold"/>
                <a:sym typeface="Open Sans SemiBold"/>
              </a:defRPr>
            </a:lvl1pPr>
            <a:lvl2pPr marR="0" lvl="1" algn="l" rtl="0">
              <a:lnSpc>
                <a:spcPct val="100000"/>
              </a:lnSpc>
              <a:spcBef>
                <a:spcPts val="0"/>
              </a:spcBef>
              <a:spcAft>
                <a:spcPts val="0"/>
              </a:spcAft>
              <a:buClr>
                <a:srgbClr val="000000"/>
              </a:buClr>
              <a:buSzPts val="800"/>
              <a:buFont typeface="Arial"/>
              <a:buNone/>
              <a:defRPr sz="1100" b="0" i="0" u="none" strike="noStrike" cap="none">
                <a:solidFill>
                  <a:schemeClr val="dk2"/>
                </a:solidFill>
                <a:latin typeface="Arial"/>
                <a:ea typeface="Arial"/>
                <a:cs typeface="Arial"/>
                <a:sym typeface="Arial"/>
              </a:defRPr>
            </a:lvl2pPr>
            <a:lvl3pPr marR="0" lvl="2" algn="l" rtl="0">
              <a:lnSpc>
                <a:spcPct val="100000"/>
              </a:lnSpc>
              <a:spcBef>
                <a:spcPts val="0"/>
              </a:spcBef>
              <a:spcAft>
                <a:spcPts val="0"/>
              </a:spcAft>
              <a:buClr>
                <a:srgbClr val="000000"/>
              </a:buClr>
              <a:buSzPts val="800"/>
              <a:buFont typeface="Arial"/>
              <a:buNone/>
              <a:defRPr sz="1100" b="0" i="0" u="none" strike="noStrike" cap="none">
                <a:solidFill>
                  <a:schemeClr val="dk2"/>
                </a:solidFill>
                <a:latin typeface="Arial"/>
                <a:ea typeface="Arial"/>
                <a:cs typeface="Arial"/>
                <a:sym typeface="Arial"/>
              </a:defRPr>
            </a:lvl3pPr>
            <a:lvl4pPr marR="0" lvl="3" algn="l" rtl="0">
              <a:lnSpc>
                <a:spcPct val="100000"/>
              </a:lnSpc>
              <a:spcBef>
                <a:spcPts val="0"/>
              </a:spcBef>
              <a:spcAft>
                <a:spcPts val="0"/>
              </a:spcAft>
              <a:buClr>
                <a:srgbClr val="000000"/>
              </a:buClr>
              <a:buSzPts val="800"/>
              <a:buFont typeface="Arial"/>
              <a:buNone/>
              <a:defRPr sz="1100" b="0" i="0" u="none" strike="noStrike" cap="none">
                <a:solidFill>
                  <a:schemeClr val="dk2"/>
                </a:solidFill>
                <a:latin typeface="Arial"/>
                <a:ea typeface="Arial"/>
                <a:cs typeface="Arial"/>
                <a:sym typeface="Arial"/>
              </a:defRPr>
            </a:lvl4pPr>
            <a:lvl5pPr marR="0" lvl="4" algn="l" rtl="0">
              <a:lnSpc>
                <a:spcPct val="100000"/>
              </a:lnSpc>
              <a:spcBef>
                <a:spcPts val="0"/>
              </a:spcBef>
              <a:spcAft>
                <a:spcPts val="0"/>
              </a:spcAft>
              <a:buClr>
                <a:srgbClr val="000000"/>
              </a:buClr>
              <a:buSzPts val="800"/>
              <a:buFont typeface="Arial"/>
              <a:buNone/>
              <a:defRPr sz="1100" b="0" i="0" u="none" strike="noStrike" cap="none">
                <a:solidFill>
                  <a:schemeClr val="dk2"/>
                </a:solidFill>
                <a:latin typeface="Arial"/>
                <a:ea typeface="Arial"/>
                <a:cs typeface="Arial"/>
                <a:sym typeface="Arial"/>
              </a:defRPr>
            </a:lvl5pPr>
            <a:lvl6pPr marR="0" lvl="5" algn="l" rtl="0">
              <a:lnSpc>
                <a:spcPct val="100000"/>
              </a:lnSpc>
              <a:spcBef>
                <a:spcPts val="0"/>
              </a:spcBef>
              <a:spcAft>
                <a:spcPts val="0"/>
              </a:spcAft>
              <a:buClr>
                <a:srgbClr val="000000"/>
              </a:buClr>
              <a:buSzPts val="800"/>
              <a:buFont typeface="Arial"/>
              <a:buNone/>
              <a:defRPr sz="1100" b="0" i="0" u="none" strike="noStrike" cap="none">
                <a:solidFill>
                  <a:schemeClr val="dk2"/>
                </a:solidFill>
                <a:latin typeface="Arial"/>
                <a:ea typeface="Arial"/>
                <a:cs typeface="Arial"/>
                <a:sym typeface="Arial"/>
              </a:defRPr>
            </a:lvl6pPr>
            <a:lvl7pPr marR="0" lvl="6" algn="l" rtl="0">
              <a:lnSpc>
                <a:spcPct val="100000"/>
              </a:lnSpc>
              <a:spcBef>
                <a:spcPts val="0"/>
              </a:spcBef>
              <a:spcAft>
                <a:spcPts val="0"/>
              </a:spcAft>
              <a:buClr>
                <a:srgbClr val="000000"/>
              </a:buClr>
              <a:buSzPts val="800"/>
              <a:buFont typeface="Arial"/>
              <a:buNone/>
              <a:defRPr sz="1100" b="0" i="0" u="none" strike="noStrike" cap="none">
                <a:solidFill>
                  <a:schemeClr val="dk2"/>
                </a:solidFill>
                <a:latin typeface="Arial"/>
                <a:ea typeface="Arial"/>
                <a:cs typeface="Arial"/>
                <a:sym typeface="Arial"/>
              </a:defRPr>
            </a:lvl7pPr>
            <a:lvl8pPr marR="0" lvl="7" algn="l" rtl="0">
              <a:lnSpc>
                <a:spcPct val="100000"/>
              </a:lnSpc>
              <a:spcBef>
                <a:spcPts val="0"/>
              </a:spcBef>
              <a:spcAft>
                <a:spcPts val="0"/>
              </a:spcAft>
              <a:buClr>
                <a:srgbClr val="000000"/>
              </a:buClr>
              <a:buSzPts val="800"/>
              <a:buFont typeface="Arial"/>
              <a:buNone/>
              <a:defRPr sz="1100" b="0" i="0" u="none" strike="noStrike" cap="none">
                <a:solidFill>
                  <a:schemeClr val="dk2"/>
                </a:solidFill>
                <a:latin typeface="Arial"/>
                <a:ea typeface="Arial"/>
                <a:cs typeface="Arial"/>
                <a:sym typeface="Arial"/>
              </a:defRPr>
            </a:lvl8pPr>
            <a:lvl9pPr marR="0" lvl="8" algn="l" rtl="0">
              <a:lnSpc>
                <a:spcPct val="100000"/>
              </a:lnSpc>
              <a:spcBef>
                <a:spcPts val="0"/>
              </a:spcBef>
              <a:spcAft>
                <a:spcPts val="0"/>
              </a:spcAft>
              <a:buClr>
                <a:srgbClr val="000000"/>
              </a:buClr>
              <a:buSzPts val="800"/>
              <a:buFont typeface="Arial"/>
              <a:buNone/>
              <a:defRPr sz="1100" b="0" i="0" u="none" strike="noStrike" cap="none">
                <a:solidFill>
                  <a:schemeClr val="dk2"/>
                </a:solidFill>
                <a:latin typeface="Arial"/>
                <a:ea typeface="Arial"/>
                <a:cs typeface="Arial"/>
                <a:sym typeface="Arial"/>
              </a:defRPr>
            </a:lvl9pPr>
          </a:lstStyle>
          <a:p>
            <a:endParaRPr/>
          </a:p>
        </p:txBody>
      </p:sp>
      <p:sp>
        <p:nvSpPr>
          <p:cNvPr id="54" name="Google Shape;54;p13"/>
          <p:cNvSpPr txBox="1">
            <a:spLocks noGrp="1"/>
          </p:cNvSpPr>
          <p:nvPr>
            <p:ph type="body" idx="1"/>
          </p:nvPr>
        </p:nvSpPr>
        <p:spPr>
          <a:xfrm>
            <a:off x="628650" y="1369219"/>
            <a:ext cx="7886700" cy="3240600"/>
          </a:xfrm>
          <a:prstGeom prst="rect">
            <a:avLst/>
          </a:prstGeom>
          <a:noFill/>
          <a:ln>
            <a:noFill/>
          </a:ln>
        </p:spPr>
        <p:txBody>
          <a:bodyPr spcFirstLastPara="1" wrap="square" lIns="51425" tIns="51425" rIns="51425" bIns="51425" anchor="t" anchorCtr="0">
            <a:noAutofit/>
          </a:bodyPr>
          <a:lstStyle>
            <a:lvl1pPr marL="457200" marR="0" lvl="0" indent="-330200" algn="l" rtl="0">
              <a:lnSpc>
                <a:spcPct val="90000"/>
              </a:lnSpc>
              <a:spcBef>
                <a:spcPts val="600"/>
              </a:spcBef>
              <a:spcAft>
                <a:spcPts val="0"/>
              </a:spcAft>
              <a:buClr>
                <a:schemeClr val="dk1"/>
              </a:buClr>
              <a:buSzPts val="1600"/>
              <a:buFont typeface="Arial"/>
              <a:buChar char="•"/>
              <a:defRPr sz="1600" b="0" i="0" u="none" strike="noStrike" cap="none">
                <a:solidFill>
                  <a:schemeClr val="dk1"/>
                </a:solidFill>
                <a:latin typeface="Open Sans"/>
                <a:ea typeface="Open Sans"/>
                <a:cs typeface="Open Sans"/>
                <a:sym typeface="Open Sans"/>
              </a:defRPr>
            </a:lvl1pPr>
            <a:lvl2pPr marL="914400" marR="0" lvl="1" indent="-317500" algn="l" rtl="0">
              <a:lnSpc>
                <a:spcPct val="90000"/>
              </a:lnSpc>
              <a:spcBef>
                <a:spcPts val="300"/>
              </a:spcBef>
              <a:spcAft>
                <a:spcPts val="0"/>
              </a:spcAft>
              <a:buClr>
                <a:schemeClr val="dk1"/>
              </a:buClr>
              <a:buSzPts val="1400"/>
              <a:buFont typeface="Arial"/>
              <a:buChar char="•"/>
              <a:defRPr sz="1400" b="0" i="0" u="none" strike="noStrike" cap="none">
                <a:solidFill>
                  <a:schemeClr val="dk1"/>
                </a:solidFill>
                <a:latin typeface="Open Sans"/>
                <a:ea typeface="Open Sans"/>
                <a:cs typeface="Open Sans"/>
                <a:sym typeface="Open Sans"/>
              </a:defRPr>
            </a:lvl2pPr>
            <a:lvl3pPr marL="1371600" marR="0" lvl="2" indent="-298450" algn="l" rtl="0">
              <a:lnSpc>
                <a:spcPct val="90000"/>
              </a:lnSpc>
              <a:spcBef>
                <a:spcPts val="300"/>
              </a:spcBef>
              <a:spcAft>
                <a:spcPts val="0"/>
              </a:spcAft>
              <a:buClr>
                <a:schemeClr val="dk1"/>
              </a:buClr>
              <a:buSzPts val="1100"/>
              <a:buFont typeface="Arial"/>
              <a:buChar char="•"/>
              <a:defRPr sz="1100" b="0" i="0" u="none" strike="noStrike" cap="none">
                <a:solidFill>
                  <a:schemeClr val="dk1"/>
                </a:solidFill>
                <a:latin typeface="Open Sans"/>
                <a:ea typeface="Open Sans"/>
                <a:cs typeface="Open Sans"/>
                <a:sym typeface="Open Sans"/>
              </a:defRPr>
            </a:lvl3pPr>
            <a:lvl4pPr marL="1828800" marR="0" lvl="3" indent="-298450" algn="l" rtl="0">
              <a:lnSpc>
                <a:spcPct val="90000"/>
              </a:lnSpc>
              <a:spcBef>
                <a:spcPts val="300"/>
              </a:spcBef>
              <a:spcAft>
                <a:spcPts val="0"/>
              </a:spcAft>
              <a:buClr>
                <a:schemeClr val="dk1"/>
              </a:buClr>
              <a:buSzPts val="1100"/>
              <a:buFont typeface="Arial"/>
              <a:buChar char="•"/>
              <a:defRPr sz="1100" b="0" i="0" u="none" strike="noStrike" cap="none">
                <a:solidFill>
                  <a:schemeClr val="dk1"/>
                </a:solidFill>
                <a:latin typeface="Open Sans"/>
                <a:ea typeface="Open Sans"/>
                <a:cs typeface="Open Sans"/>
                <a:sym typeface="Open Sans"/>
              </a:defRPr>
            </a:lvl4pPr>
            <a:lvl5pPr marL="2286000" marR="0" lvl="4" indent="-298450" algn="l" rtl="0">
              <a:lnSpc>
                <a:spcPct val="90000"/>
              </a:lnSpc>
              <a:spcBef>
                <a:spcPts val="300"/>
              </a:spcBef>
              <a:spcAft>
                <a:spcPts val="0"/>
              </a:spcAft>
              <a:buClr>
                <a:schemeClr val="dk1"/>
              </a:buClr>
              <a:buSzPts val="1100"/>
              <a:buFont typeface="Arial"/>
              <a:buChar char="•"/>
              <a:defRPr sz="1100" b="0" i="0" u="none" strike="noStrike" cap="none">
                <a:solidFill>
                  <a:schemeClr val="dk1"/>
                </a:solidFill>
                <a:latin typeface="Open Sans"/>
                <a:ea typeface="Open Sans"/>
                <a:cs typeface="Open Sans"/>
                <a:sym typeface="Open Sans"/>
              </a:defRPr>
            </a:lvl5pPr>
            <a:lvl6pPr marL="2743200" marR="0" lvl="5" indent="-298450" algn="l" rtl="0">
              <a:lnSpc>
                <a:spcPct val="90000"/>
              </a:lnSpc>
              <a:spcBef>
                <a:spcPts val="300"/>
              </a:spcBef>
              <a:spcAft>
                <a:spcPts val="0"/>
              </a:spcAft>
              <a:buClr>
                <a:schemeClr val="dk1"/>
              </a:buClr>
              <a:buSzPts val="1100"/>
              <a:buFont typeface="Arial"/>
              <a:buChar char="•"/>
              <a:defRPr sz="1100" b="0" i="0" u="none" strike="noStrike" cap="none">
                <a:solidFill>
                  <a:schemeClr val="dk1"/>
                </a:solidFill>
                <a:latin typeface="Open Sans"/>
                <a:ea typeface="Open Sans"/>
                <a:cs typeface="Open Sans"/>
                <a:sym typeface="Open Sans"/>
              </a:defRPr>
            </a:lvl6pPr>
            <a:lvl7pPr marL="3200400" marR="0" lvl="6" indent="-298450" algn="l" rtl="0">
              <a:lnSpc>
                <a:spcPct val="90000"/>
              </a:lnSpc>
              <a:spcBef>
                <a:spcPts val="300"/>
              </a:spcBef>
              <a:spcAft>
                <a:spcPts val="0"/>
              </a:spcAft>
              <a:buClr>
                <a:schemeClr val="dk1"/>
              </a:buClr>
              <a:buSzPts val="1100"/>
              <a:buFont typeface="Arial"/>
              <a:buChar char="•"/>
              <a:defRPr sz="1100" b="0" i="0" u="none" strike="noStrike" cap="none">
                <a:solidFill>
                  <a:schemeClr val="dk1"/>
                </a:solidFill>
                <a:latin typeface="Open Sans"/>
                <a:ea typeface="Open Sans"/>
                <a:cs typeface="Open Sans"/>
                <a:sym typeface="Open Sans"/>
              </a:defRPr>
            </a:lvl7pPr>
            <a:lvl8pPr marL="3657600" marR="0" lvl="7" indent="-298450" algn="l" rtl="0">
              <a:lnSpc>
                <a:spcPct val="90000"/>
              </a:lnSpc>
              <a:spcBef>
                <a:spcPts val="300"/>
              </a:spcBef>
              <a:spcAft>
                <a:spcPts val="0"/>
              </a:spcAft>
              <a:buClr>
                <a:schemeClr val="dk1"/>
              </a:buClr>
              <a:buSzPts val="1100"/>
              <a:buFont typeface="Arial"/>
              <a:buChar char="•"/>
              <a:defRPr sz="1100" b="0" i="0" u="none" strike="noStrike" cap="none">
                <a:solidFill>
                  <a:schemeClr val="dk1"/>
                </a:solidFill>
                <a:latin typeface="Open Sans"/>
                <a:ea typeface="Open Sans"/>
                <a:cs typeface="Open Sans"/>
                <a:sym typeface="Open Sans"/>
              </a:defRPr>
            </a:lvl8pPr>
            <a:lvl9pPr marL="4114800" marR="0" lvl="8" indent="-298450" algn="l" rtl="0">
              <a:lnSpc>
                <a:spcPct val="90000"/>
              </a:lnSpc>
              <a:spcBef>
                <a:spcPts val="300"/>
              </a:spcBef>
              <a:spcAft>
                <a:spcPts val="0"/>
              </a:spcAft>
              <a:buClr>
                <a:schemeClr val="dk1"/>
              </a:buClr>
              <a:buSzPts val="1100"/>
              <a:buFont typeface="Arial"/>
              <a:buChar char="•"/>
              <a:defRPr sz="1100" b="0" i="0" u="none" strike="noStrike" cap="none">
                <a:solidFill>
                  <a:schemeClr val="dk1"/>
                </a:solidFill>
                <a:latin typeface="Open Sans"/>
                <a:ea typeface="Open Sans"/>
                <a:cs typeface="Open Sans"/>
                <a:sym typeface="Open Sans"/>
              </a:defRPr>
            </a:lvl9pPr>
          </a:lstStyle>
          <a:p>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Lst>
  <p:transition>
    <p:fade/>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27"/>
          <p:cNvSpPr txBox="1">
            <a:spLocks noGrp="1"/>
          </p:cNvSpPr>
          <p:nvPr>
            <p:ph type="ctrTitle"/>
          </p:nvPr>
        </p:nvSpPr>
        <p:spPr>
          <a:xfrm>
            <a:off x="434664" y="621792"/>
            <a:ext cx="8270400" cy="4059226"/>
          </a:xfrm>
          <a:prstGeom prst="rect">
            <a:avLst/>
          </a:prstGeom>
          <a:noFill/>
          <a:ln>
            <a:noFill/>
          </a:ln>
        </p:spPr>
        <p:txBody>
          <a:bodyPr spcFirstLastPara="1" wrap="square" lIns="51425" tIns="51425" rIns="51425" bIns="51425" anchor="b" anchorCtr="0">
            <a:noAutofit/>
          </a:bodyPr>
          <a:lstStyle/>
          <a:p>
            <a:r>
              <a:rPr lang="en"/>
              <a:t>Occluder’s </a:t>
            </a:r>
            <a:br>
              <a:rPr lang="en-US"/>
            </a:br>
            <a:r>
              <a:rPr lang="en"/>
              <a:t>Effect in NLOS</a:t>
            </a:r>
            <a:br>
              <a:rPr lang="en"/>
            </a:br>
            <a:r>
              <a:rPr lang="en" sz="1100">
                <a:solidFill>
                  <a:srgbClr val="2D3B45"/>
                </a:solidFill>
              </a:rPr>
              <a:t>Adam Bricha</a:t>
            </a:r>
            <a:endParaRPr lang="en-US" sz="3200"/>
          </a:p>
          <a:p>
            <a:r>
              <a:rPr lang="en" sz="1100">
                <a:solidFill>
                  <a:srgbClr val="2D3B45"/>
                </a:solidFill>
              </a:rPr>
              <a:t>Chau Nguyen</a:t>
            </a:r>
            <a:br>
              <a:rPr lang="en" sz="1100">
                <a:solidFill>
                  <a:srgbClr val="2D3B45"/>
                </a:solidFill>
              </a:rPr>
            </a:br>
            <a:r>
              <a:rPr lang="en" sz="1100">
                <a:solidFill>
                  <a:srgbClr val="2D3B45"/>
                </a:solidFill>
              </a:rPr>
              <a:t>German Becerra Tovar</a:t>
            </a:r>
            <a:endParaRPr lang="en"/>
          </a:p>
          <a:p>
            <a:r>
              <a:rPr lang="en" sz="1100">
                <a:solidFill>
                  <a:srgbClr val="2D3B45"/>
                </a:solidFill>
              </a:rPr>
              <a:t>Keval Kataria</a:t>
            </a:r>
          </a:p>
          <a:p>
            <a:r>
              <a:rPr lang="en" sz="1100">
                <a:solidFill>
                  <a:srgbClr val="2D3B45"/>
                </a:solidFill>
              </a:rPr>
              <a:t>Quang Vu</a:t>
            </a:r>
          </a:p>
          <a:p>
            <a:pPr marL="0" marR="0" lvl="0" indent="0" algn="ctr">
              <a:lnSpc>
                <a:spcPct val="150000"/>
              </a:lnSpc>
              <a:spcBef>
                <a:spcPts val="0"/>
              </a:spcBef>
              <a:spcAft>
                <a:spcPts val="0"/>
              </a:spcAft>
              <a:buSzPts val="3400"/>
              <a:buFont typeface="Open Sans SemiBold"/>
              <a:buNone/>
            </a:pPr>
            <a:endParaRPr lang="en"/>
          </a:p>
        </p:txBody>
      </p:sp>
      <p:sp>
        <p:nvSpPr>
          <p:cNvPr id="111" name="Google Shape;111;p27"/>
          <p:cNvSpPr txBox="1">
            <a:spLocks noGrp="1"/>
          </p:cNvSpPr>
          <p:nvPr>
            <p:ph type="subTitle" idx="1"/>
          </p:nvPr>
        </p:nvSpPr>
        <p:spPr>
          <a:xfrm>
            <a:off x="1050155" y="3866326"/>
            <a:ext cx="6858000" cy="1241700"/>
          </a:xfrm>
          <a:prstGeom prst="rect">
            <a:avLst/>
          </a:prstGeom>
          <a:noFill/>
          <a:ln>
            <a:noFill/>
          </a:ln>
        </p:spPr>
        <p:txBody>
          <a:bodyPr spcFirstLastPara="1" wrap="square" lIns="68575" tIns="34275" rIns="68575" bIns="34275" anchor="t" anchorCtr="0">
            <a:normAutofit/>
          </a:bodyPr>
          <a:lstStyle/>
          <a:p>
            <a:pPr marL="342900" marR="0" lvl="0" indent="-266700" algn="ctr" rtl="0">
              <a:lnSpc>
                <a:spcPct val="90000"/>
              </a:lnSpc>
              <a:spcBef>
                <a:spcPts val="800"/>
              </a:spcBef>
              <a:spcAft>
                <a:spcPts val="0"/>
              </a:spcAft>
              <a:buClr>
                <a:schemeClr val="dk1"/>
              </a:buClr>
              <a:buSzPts val="1400"/>
              <a:buFont typeface="Arial"/>
              <a:buNone/>
            </a:pPr>
            <a:r>
              <a:rPr lang="en-US"/>
              <a:t>4/24/2024</a:t>
            </a:r>
            <a:endParaRPr/>
          </a:p>
        </p:txBody>
      </p:sp>
      <p:pic>
        <p:nvPicPr>
          <p:cNvPr id="113" name="Google Shape;113;p27"/>
          <p:cNvPicPr preferRelativeResize="0"/>
          <p:nvPr/>
        </p:nvPicPr>
        <p:blipFill>
          <a:blip r:embed="rId3">
            <a:alphaModFix/>
          </a:blip>
          <a:stretch>
            <a:fillRect/>
          </a:stretch>
        </p:blipFill>
        <p:spPr>
          <a:xfrm>
            <a:off x="6731756" y="3632432"/>
            <a:ext cx="1971675" cy="619125"/>
          </a:xfrm>
          <a:prstGeom prst="rect">
            <a:avLst/>
          </a:prstGeom>
          <a:noFill/>
          <a:ln>
            <a:noFill/>
          </a:ln>
        </p:spPr>
      </p:pic>
    </p:spTree>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34B49A0F-6BEB-04CF-278C-14399CF9F8EA}"/>
                  </a:ext>
                </a:extLst>
              </p:cNvPr>
              <p:cNvSpPr>
                <a:spLocks noGrp="1"/>
              </p:cNvSpPr>
              <p:nvPr>
                <p:ph type="body" idx="1"/>
              </p:nvPr>
            </p:nvSpPr>
            <p:spPr>
              <a:xfrm>
                <a:off x="628650" y="993544"/>
                <a:ext cx="7886700" cy="3240600"/>
              </a:xfrm>
            </p:spPr>
            <p:txBody>
              <a:bodyPr/>
              <a:lstStyle/>
              <a:p>
                <a:r>
                  <a:rPr lang="en-US" b="1"/>
                  <a:t>Goal #2.5:</a:t>
                </a:r>
                <a:r>
                  <a:rPr lang="en-US"/>
                  <a:t> Using the estimated </a:t>
                </a:r>
                <a14:m>
                  <m:oMath xmlns:m="http://schemas.openxmlformats.org/officeDocument/2006/math">
                    <m:acc>
                      <m:accPr>
                        <m:chr m:val="̂"/>
                        <m:ctrlPr>
                          <a:rPr lang="en-US" i="1">
                            <a:latin typeface="Cambria Math" panose="02040503050406030204" pitchFamily="18" charset="0"/>
                          </a:rPr>
                        </m:ctrlPr>
                      </m:accPr>
                      <m:e>
                        <m:r>
                          <a:rPr lang="en-US" b="0" i="1" smtClean="0">
                            <a:latin typeface="Cambria Math" panose="02040503050406030204" pitchFamily="18" charset="0"/>
                          </a:rPr>
                          <m:t>𝐴</m:t>
                        </m:r>
                      </m:e>
                    </m:acc>
                  </m:oMath>
                </a14:m>
                <a:r>
                  <a:rPr lang="en-US"/>
                  <a:t>, estimate the hidden scene of interest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𝑓</m:t>
                        </m:r>
                      </m:e>
                    </m:acc>
                  </m:oMath>
                </a14:m>
                <a:r>
                  <a:rPr lang="en-US"/>
                  <a:t>.</a:t>
                </a:r>
              </a:p>
              <a:p>
                <a:endParaRPr lang="en-US"/>
              </a:p>
              <a:p>
                <a:pPr lvl="1"/>
                <a:r>
                  <a:rPr lang="en-US" b="0"/>
                  <a:t>In </a:t>
                </a:r>
                <a:r>
                  <a:rPr lang="en-US" b="1"/>
                  <a:t>ideal conditions </a:t>
                </a:r>
                <a:r>
                  <a:rPr lang="en-US" b="0"/>
                  <a:t>(estimated </a:t>
                </a:r>
                <a:r>
                  <a:rPr lang="en-US" b="0" err="1"/>
                  <a:t>occluder</a:t>
                </a:r>
                <a:r>
                  <a:rPr lang="en-US" b="0"/>
                  <a:t> position is exactly accurate &amp; model mismatch and background noises are insignificant), calculate the least-squares estimates of the hidden scene RGB content for each color channel:</a:t>
                </a:r>
              </a:p>
              <a:p>
                <a:pPr lvl="1"/>
                <a:endParaRPr lang="en-US"/>
              </a:p>
              <a:p>
                <a:pPr lvl="1"/>
                <a:endParaRPr lang="en-US" b="0"/>
              </a:p>
              <a:p>
                <a:pPr lvl="1"/>
                <a:endParaRPr lang="en-US" b="0"/>
              </a:p>
              <a:p>
                <a:pPr lvl="1"/>
                <a:r>
                  <a:rPr lang="en-US"/>
                  <a:t>In </a:t>
                </a:r>
                <a:r>
                  <a:rPr lang="en-US" b="1"/>
                  <a:t>real-world conditions, </a:t>
                </a:r>
                <a:r>
                  <a:rPr lang="en-US"/>
                  <a:t>create a model that is robust to noise and model mismatch by promoting sparsity in the scene’s gradient using total variance (TV) regularization:</a:t>
                </a:r>
              </a:p>
              <a:p>
                <a:pPr lvl="1"/>
                <a:endParaRPr lang="en-US" b="0"/>
              </a:p>
              <a:p>
                <a:pPr lvl="1"/>
                <a:endParaRPr lang="en-US"/>
              </a:p>
              <a:p>
                <a:pPr lvl="1"/>
                <a:endParaRPr lang="en-US" b="0"/>
              </a:p>
              <a:p>
                <a:pPr lvl="2"/>
                <a:endParaRPr lang="en-US"/>
              </a:p>
              <a:p>
                <a:pPr lvl="2"/>
                <a:r>
                  <a:rPr lang="en-US"/>
                  <a:t>w</a:t>
                </a:r>
                <a:r>
                  <a:rPr lang="en-US" b="0"/>
                  <a:t>here </a:t>
                </a:r>
                <a14:m>
                  <m:oMath xmlns:m="http://schemas.openxmlformats.org/officeDocument/2006/math">
                    <m:sSub>
                      <m:sSubPr>
                        <m:ctrlPr>
                          <a:rPr lang="en-US" b="0" i="1" smtClean="0">
                            <a:latin typeface="Cambria Math" panose="02040503050406030204" pitchFamily="18" charset="0"/>
                          </a:rPr>
                        </m:ctrlPr>
                      </m:sSub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𝑓</m:t>
                            </m:r>
                          </m:e>
                        </m:d>
                      </m:e>
                      <m:sub>
                        <m:r>
                          <a:rPr lang="en-US" b="0" i="1" smtClean="0">
                            <a:latin typeface="Cambria Math" panose="02040503050406030204" pitchFamily="18" charset="0"/>
                          </a:rPr>
                          <m:t>𝑇𝑉</m:t>
                        </m:r>
                      </m:sub>
                    </m:sSub>
                  </m:oMath>
                </a14:m>
                <a:r>
                  <a:rPr lang="en-US" b="0"/>
                  <a:t> is the </a:t>
                </a:r>
                <a:r>
                  <a:rPr lang="en-US"/>
                  <a:t>TV </a:t>
                </a:r>
                <a:r>
                  <a:rPr lang="en-US" b="0"/>
                  <a:t>semi-norm and </a:t>
                </a:r>
                <a14:m>
                  <m:oMath xmlns:m="http://schemas.openxmlformats.org/officeDocument/2006/math">
                    <m:r>
                      <a:rPr lang="en-US" b="0" i="1" smtClean="0">
                        <a:latin typeface="Cambria Math" panose="02040503050406030204" pitchFamily="18" charset="0"/>
                        <a:ea typeface="Cambria Math" panose="02040503050406030204" pitchFamily="18" charset="0"/>
                      </a:rPr>
                      <m:t>𝜆</m:t>
                    </m:r>
                  </m:oMath>
                </a14:m>
                <a:r>
                  <a:rPr lang="en-US" b="0"/>
                  <a:t> is the </a:t>
                </a:r>
                <a:r>
                  <a:rPr lang="en-US"/>
                  <a:t>TV regularization</a:t>
                </a:r>
                <a:r>
                  <a:rPr lang="en-US" b="0"/>
                  <a:t> parameter (to control smoothness)</a:t>
                </a:r>
              </a:p>
            </p:txBody>
          </p:sp>
        </mc:Choice>
        <mc:Fallback xmlns="">
          <p:sp>
            <p:nvSpPr>
              <p:cNvPr id="3" name="Text Placeholder 2">
                <a:extLst>
                  <a:ext uri="{FF2B5EF4-FFF2-40B4-BE49-F238E27FC236}">
                    <a16:creationId xmlns:a16="http://schemas.microsoft.com/office/drawing/2014/main" id="{34B49A0F-6BEB-04CF-278C-14399CF9F8EA}"/>
                  </a:ext>
                </a:extLst>
              </p:cNvPr>
              <p:cNvSpPr>
                <a:spLocks noGrp="1" noRot="1" noChangeAspect="1" noMove="1" noResize="1" noEditPoints="1" noAdjustHandles="1" noChangeArrowheads="1" noChangeShapeType="1" noTextEdit="1"/>
              </p:cNvSpPr>
              <p:nvPr>
                <p:ph type="body" idx="1"/>
              </p:nvPr>
            </p:nvSpPr>
            <p:spPr>
              <a:xfrm>
                <a:off x="628650" y="993544"/>
                <a:ext cx="7886700" cy="3240600"/>
              </a:xfrm>
              <a:blipFill>
                <a:blip r:embed="rId3"/>
                <a:stretch>
                  <a:fillRect b="-15038"/>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0602E584-95B8-5BB6-EA55-CEF3D6B81F60}"/>
              </a:ext>
            </a:extLst>
          </p:cNvPr>
          <p:cNvSpPr>
            <a:spLocks noGrp="1"/>
          </p:cNvSpPr>
          <p:nvPr>
            <p:ph type="title"/>
          </p:nvPr>
        </p:nvSpPr>
        <p:spPr>
          <a:xfrm>
            <a:off x="628650" y="-656"/>
            <a:ext cx="6892500" cy="994200"/>
          </a:xfrm>
        </p:spPr>
        <p:txBody>
          <a:bodyPr/>
          <a:lstStyle/>
          <a:p>
            <a:r>
              <a:rPr lang="en-US"/>
              <a:t>Inverse Model/Problem Part 2</a:t>
            </a:r>
          </a:p>
        </p:txBody>
      </p:sp>
      <p:pic>
        <p:nvPicPr>
          <p:cNvPr id="10" name="Picture 9">
            <a:extLst>
              <a:ext uri="{FF2B5EF4-FFF2-40B4-BE49-F238E27FC236}">
                <a16:creationId xmlns:a16="http://schemas.microsoft.com/office/drawing/2014/main" id="{9B43C6DE-6505-95CF-E3E3-F615F8FCE4A0}"/>
              </a:ext>
            </a:extLst>
          </p:cNvPr>
          <p:cNvPicPr>
            <a:picLocks noChangeAspect="1"/>
          </p:cNvPicPr>
          <p:nvPr/>
        </p:nvPicPr>
        <p:blipFill rotWithShape="1">
          <a:blip r:embed="rId4"/>
          <a:srcRect t="9338" b="9338"/>
          <a:stretch/>
        </p:blipFill>
        <p:spPr>
          <a:xfrm>
            <a:off x="4033336" y="2408652"/>
            <a:ext cx="1065321" cy="410384"/>
          </a:xfrm>
          <a:prstGeom prst="rect">
            <a:avLst/>
          </a:prstGeom>
        </p:spPr>
      </p:pic>
      <p:pic>
        <p:nvPicPr>
          <p:cNvPr id="11" name="Picture 10">
            <a:extLst>
              <a:ext uri="{FF2B5EF4-FFF2-40B4-BE49-F238E27FC236}">
                <a16:creationId xmlns:a16="http://schemas.microsoft.com/office/drawing/2014/main" id="{BDAD744C-D7CA-6B10-80D2-99CFD18AE784}"/>
              </a:ext>
            </a:extLst>
          </p:cNvPr>
          <p:cNvPicPr>
            <a:picLocks noChangeAspect="1"/>
          </p:cNvPicPr>
          <p:nvPr/>
        </p:nvPicPr>
        <p:blipFill rotWithShape="1">
          <a:blip r:embed="rId5"/>
          <a:srcRect l="21742" t="21616" r="20849" b="11493"/>
          <a:stretch/>
        </p:blipFill>
        <p:spPr>
          <a:xfrm>
            <a:off x="2852606" y="3473644"/>
            <a:ext cx="3426780" cy="662618"/>
          </a:xfrm>
          <a:prstGeom prst="rect">
            <a:avLst/>
          </a:prstGeom>
        </p:spPr>
      </p:pic>
    </p:spTree>
    <p:extLst>
      <p:ext uri="{BB962C8B-B14F-4D97-AF65-F5344CB8AC3E}">
        <p14:creationId xmlns:p14="http://schemas.microsoft.com/office/powerpoint/2010/main" val="2037718332"/>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636586-24B3-1B7F-F5DA-5DE1504337CA}"/>
              </a:ext>
            </a:extLst>
          </p:cNvPr>
          <p:cNvSpPr>
            <a:spLocks noGrp="1"/>
          </p:cNvSpPr>
          <p:nvPr>
            <p:ph type="title"/>
          </p:nvPr>
        </p:nvSpPr>
        <p:spPr/>
        <p:txBody>
          <a:bodyPr/>
          <a:lstStyle/>
          <a:p>
            <a:r>
              <a:rPr lang="en-US"/>
              <a:t>Results</a:t>
            </a:r>
          </a:p>
        </p:txBody>
      </p:sp>
      <p:pic>
        <p:nvPicPr>
          <p:cNvPr id="5" name="Picture 4">
            <a:extLst>
              <a:ext uri="{FF2B5EF4-FFF2-40B4-BE49-F238E27FC236}">
                <a16:creationId xmlns:a16="http://schemas.microsoft.com/office/drawing/2014/main" id="{56C4FDC4-409B-84D9-B6DA-6891F4177D45}"/>
              </a:ext>
            </a:extLst>
          </p:cNvPr>
          <p:cNvPicPr>
            <a:picLocks noChangeAspect="1"/>
          </p:cNvPicPr>
          <p:nvPr/>
        </p:nvPicPr>
        <p:blipFill>
          <a:blip r:embed="rId2"/>
          <a:stretch>
            <a:fillRect/>
          </a:stretch>
        </p:blipFill>
        <p:spPr>
          <a:xfrm>
            <a:off x="2558099" y="164534"/>
            <a:ext cx="6390181" cy="4538425"/>
          </a:xfrm>
          <a:prstGeom prst="rect">
            <a:avLst/>
          </a:prstGeom>
        </p:spPr>
      </p:pic>
    </p:spTree>
    <p:extLst>
      <p:ext uri="{BB962C8B-B14F-4D97-AF65-F5344CB8AC3E}">
        <p14:creationId xmlns:p14="http://schemas.microsoft.com/office/powerpoint/2010/main" val="4021956620"/>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26FCA6-43BB-A4D1-B288-8C9B15A9ED03}"/>
              </a:ext>
            </a:extLst>
          </p:cNvPr>
          <p:cNvSpPr>
            <a:spLocks noGrp="1"/>
          </p:cNvSpPr>
          <p:nvPr>
            <p:ph type="title"/>
          </p:nvPr>
        </p:nvSpPr>
        <p:spPr/>
        <p:txBody>
          <a:bodyPr/>
          <a:lstStyle/>
          <a:p>
            <a:r>
              <a:rPr lang="en-US"/>
              <a:t>Our Findings</a:t>
            </a:r>
          </a:p>
        </p:txBody>
      </p:sp>
      <p:sp>
        <p:nvSpPr>
          <p:cNvPr id="3" name="Text Placeholder 2">
            <a:extLst>
              <a:ext uri="{FF2B5EF4-FFF2-40B4-BE49-F238E27FC236}">
                <a16:creationId xmlns:a16="http://schemas.microsoft.com/office/drawing/2014/main" id="{ECBA6678-189A-67EE-CA0E-C800DF92B048}"/>
              </a:ext>
            </a:extLst>
          </p:cNvPr>
          <p:cNvSpPr>
            <a:spLocks noGrp="1"/>
          </p:cNvSpPr>
          <p:nvPr>
            <p:ph type="body" idx="1"/>
          </p:nvPr>
        </p:nvSpPr>
        <p:spPr/>
        <p:txBody>
          <a:bodyPr/>
          <a:lstStyle/>
          <a:p>
            <a:r>
              <a:rPr lang="en-US"/>
              <a:t>We made 2 changes to the code provided</a:t>
            </a:r>
          </a:p>
          <a:p>
            <a:pPr lvl="1"/>
            <a:r>
              <a:rPr lang="en-US"/>
              <a:t>First, we added noise to the simulated measurements</a:t>
            </a:r>
          </a:p>
          <a:p>
            <a:pPr lvl="1"/>
            <a:r>
              <a:rPr lang="en-US"/>
              <a:t>Second, we tested different occluder positions</a:t>
            </a:r>
          </a:p>
        </p:txBody>
      </p:sp>
    </p:spTree>
    <p:extLst>
      <p:ext uri="{BB962C8B-B14F-4D97-AF65-F5344CB8AC3E}">
        <p14:creationId xmlns:p14="http://schemas.microsoft.com/office/powerpoint/2010/main" val="1648987359"/>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A37D9C-BBA8-29CA-4130-462F5B6EECDA}"/>
              </a:ext>
            </a:extLst>
          </p:cNvPr>
          <p:cNvSpPr>
            <a:spLocks noGrp="1"/>
          </p:cNvSpPr>
          <p:nvPr>
            <p:ph type="title"/>
          </p:nvPr>
        </p:nvSpPr>
        <p:spPr/>
        <p:txBody>
          <a:bodyPr/>
          <a:lstStyle/>
          <a:p>
            <a:r>
              <a:rPr lang="en-US"/>
              <a:t>Our Findings</a:t>
            </a:r>
          </a:p>
        </p:txBody>
      </p:sp>
      <p:sp>
        <p:nvSpPr>
          <p:cNvPr id="3" name="Text Placeholder 2">
            <a:extLst>
              <a:ext uri="{FF2B5EF4-FFF2-40B4-BE49-F238E27FC236}">
                <a16:creationId xmlns:a16="http://schemas.microsoft.com/office/drawing/2014/main" id="{44B76608-6F56-9FDF-1D92-FCAC05088427}"/>
              </a:ext>
            </a:extLst>
          </p:cNvPr>
          <p:cNvSpPr>
            <a:spLocks noGrp="1"/>
          </p:cNvSpPr>
          <p:nvPr>
            <p:ph type="body" idx="1"/>
          </p:nvPr>
        </p:nvSpPr>
        <p:spPr/>
        <p:txBody>
          <a:bodyPr/>
          <a:lstStyle/>
          <a:p>
            <a:r>
              <a:rPr lang="en-US"/>
              <a:t>SNR 0-40</a:t>
            </a:r>
          </a:p>
        </p:txBody>
      </p:sp>
      <p:pic>
        <p:nvPicPr>
          <p:cNvPr id="4" name="Picture 3" descr="A comparison of a color chart&#10;&#10;Description automatically generated">
            <a:extLst>
              <a:ext uri="{FF2B5EF4-FFF2-40B4-BE49-F238E27FC236}">
                <a16:creationId xmlns:a16="http://schemas.microsoft.com/office/drawing/2014/main" id="{BB47E607-329E-FD1D-74DA-872A41B033D5}"/>
              </a:ext>
            </a:extLst>
          </p:cNvPr>
          <p:cNvPicPr>
            <a:picLocks noChangeAspect="1"/>
          </p:cNvPicPr>
          <p:nvPr/>
        </p:nvPicPr>
        <p:blipFill>
          <a:blip r:embed="rId2"/>
          <a:stretch>
            <a:fillRect/>
          </a:stretch>
        </p:blipFill>
        <p:spPr>
          <a:xfrm>
            <a:off x="4839502" y="3168843"/>
            <a:ext cx="3594653" cy="1282768"/>
          </a:xfrm>
          <a:prstGeom prst="rect">
            <a:avLst/>
          </a:prstGeom>
        </p:spPr>
      </p:pic>
      <p:pic>
        <p:nvPicPr>
          <p:cNvPr id="5" name="Picture 4" descr="A screenshot of a screen shot of a color chart&#10;&#10;Description automatically generated">
            <a:extLst>
              <a:ext uri="{FF2B5EF4-FFF2-40B4-BE49-F238E27FC236}">
                <a16:creationId xmlns:a16="http://schemas.microsoft.com/office/drawing/2014/main" id="{A85AFD13-C2E4-AA83-45C1-6B1648754E1D}"/>
              </a:ext>
            </a:extLst>
          </p:cNvPr>
          <p:cNvPicPr>
            <a:picLocks noChangeAspect="1"/>
          </p:cNvPicPr>
          <p:nvPr/>
        </p:nvPicPr>
        <p:blipFill>
          <a:blip r:embed="rId3"/>
          <a:stretch>
            <a:fillRect/>
          </a:stretch>
        </p:blipFill>
        <p:spPr>
          <a:xfrm>
            <a:off x="621723" y="1873143"/>
            <a:ext cx="3601529" cy="1120141"/>
          </a:xfrm>
          <a:prstGeom prst="rect">
            <a:avLst/>
          </a:prstGeom>
        </p:spPr>
      </p:pic>
      <p:pic>
        <p:nvPicPr>
          <p:cNvPr id="6" name="Picture 5" descr="A screenshot of a screen&#10;&#10;Description automatically generated">
            <a:extLst>
              <a:ext uri="{FF2B5EF4-FFF2-40B4-BE49-F238E27FC236}">
                <a16:creationId xmlns:a16="http://schemas.microsoft.com/office/drawing/2014/main" id="{68F68411-1AB6-575E-1825-221510402778}"/>
              </a:ext>
            </a:extLst>
          </p:cNvPr>
          <p:cNvPicPr>
            <a:picLocks noChangeAspect="1"/>
          </p:cNvPicPr>
          <p:nvPr/>
        </p:nvPicPr>
        <p:blipFill>
          <a:blip r:embed="rId4"/>
          <a:stretch>
            <a:fillRect/>
          </a:stretch>
        </p:blipFill>
        <p:spPr>
          <a:xfrm>
            <a:off x="625414" y="3411652"/>
            <a:ext cx="3601529" cy="1134564"/>
          </a:xfrm>
          <a:prstGeom prst="rect">
            <a:avLst/>
          </a:prstGeom>
        </p:spPr>
      </p:pic>
      <p:pic>
        <p:nvPicPr>
          <p:cNvPr id="7" name="Picture 6">
            <a:extLst>
              <a:ext uri="{FF2B5EF4-FFF2-40B4-BE49-F238E27FC236}">
                <a16:creationId xmlns:a16="http://schemas.microsoft.com/office/drawing/2014/main" id="{D7582337-BFA1-DC0D-2CEA-A9D273F8D26F}"/>
              </a:ext>
            </a:extLst>
          </p:cNvPr>
          <p:cNvPicPr>
            <a:picLocks noChangeAspect="1"/>
          </p:cNvPicPr>
          <p:nvPr/>
        </p:nvPicPr>
        <p:blipFill>
          <a:blip r:embed="rId5"/>
          <a:stretch>
            <a:fillRect/>
          </a:stretch>
        </p:blipFill>
        <p:spPr>
          <a:xfrm>
            <a:off x="4836689" y="1764484"/>
            <a:ext cx="3601529" cy="1139404"/>
          </a:xfrm>
          <a:prstGeom prst="rect">
            <a:avLst/>
          </a:prstGeom>
        </p:spPr>
      </p:pic>
      <p:pic>
        <p:nvPicPr>
          <p:cNvPr id="8" name="Picture 7" descr="A comparison of a graph&#10;&#10;Description automatically generated">
            <a:extLst>
              <a:ext uri="{FF2B5EF4-FFF2-40B4-BE49-F238E27FC236}">
                <a16:creationId xmlns:a16="http://schemas.microsoft.com/office/drawing/2014/main" id="{CA1F0A63-3FE7-7F27-7E44-7D4B0868E405}"/>
              </a:ext>
            </a:extLst>
          </p:cNvPr>
          <p:cNvPicPr>
            <a:picLocks noChangeAspect="1"/>
          </p:cNvPicPr>
          <p:nvPr/>
        </p:nvPicPr>
        <p:blipFill>
          <a:blip r:embed="rId6"/>
          <a:stretch>
            <a:fillRect/>
          </a:stretch>
        </p:blipFill>
        <p:spPr>
          <a:xfrm>
            <a:off x="4839889" y="272560"/>
            <a:ext cx="3518298" cy="1124728"/>
          </a:xfrm>
          <a:prstGeom prst="rect">
            <a:avLst/>
          </a:prstGeom>
        </p:spPr>
      </p:pic>
      <p:sp>
        <p:nvSpPr>
          <p:cNvPr id="9" name="TextBox 8">
            <a:extLst>
              <a:ext uri="{FF2B5EF4-FFF2-40B4-BE49-F238E27FC236}">
                <a16:creationId xmlns:a16="http://schemas.microsoft.com/office/drawing/2014/main" id="{F73382DF-EF64-24DE-44AD-A692C018195A}"/>
              </a:ext>
            </a:extLst>
          </p:cNvPr>
          <p:cNvSpPr txBox="1"/>
          <p:nvPr/>
        </p:nvSpPr>
        <p:spPr>
          <a:xfrm>
            <a:off x="1928600" y="3010261"/>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SNR = 0</a:t>
            </a:r>
          </a:p>
        </p:txBody>
      </p:sp>
      <p:sp>
        <p:nvSpPr>
          <p:cNvPr id="10" name="TextBox 9">
            <a:extLst>
              <a:ext uri="{FF2B5EF4-FFF2-40B4-BE49-F238E27FC236}">
                <a16:creationId xmlns:a16="http://schemas.microsoft.com/office/drawing/2014/main" id="{6FD75DB1-A7AC-B65D-2697-04DAAC409EB6}"/>
              </a:ext>
            </a:extLst>
          </p:cNvPr>
          <p:cNvSpPr txBox="1"/>
          <p:nvPr/>
        </p:nvSpPr>
        <p:spPr>
          <a:xfrm>
            <a:off x="1930513" y="4544785"/>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SNR = 10</a:t>
            </a:r>
          </a:p>
        </p:txBody>
      </p:sp>
      <p:sp>
        <p:nvSpPr>
          <p:cNvPr id="11" name="TextBox 10">
            <a:extLst>
              <a:ext uri="{FF2B5EF4-FFF2-40B4-BE49-F238E27FC236}">
                <a16:creationId xmlns:a16="http://schemas.microsoft.com/office/drawing/2014/main" id="{106D82E9-CDD9-9AC5-5721-EF27EE1C9D01}"/>
              </a:ext>
            </a:extLst>
          </p:cNvPr>
          <p:cNvSpPr txBox="1"/>
          <p:nvPr/>
        </p:nvSpPr>
        <p:spPr>
          <a:xfrm>
            <a:off x="6094189" y="1398243"/>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SNR = 15</a:t>
            </a:r>
          </a:p>
        </p:txBody>
      </p:sp>
      <p:sp>
        <p:nvSpPr>
          <p:cNvPr id="12" name="TextBox 11">
            <a:extLst>
              <a:ext uri="{FF2B5EF4-FFF2-40B4-BE49-F238E27FC236}">
                <a16:creationId xmlns:a16="http://schemas.microsoft.com/office/drawing/2014/main" id="{41BB26E8-BEDA-FCC2-D19B-9A0A9DDB3655}"/>
              </a:ext>
            </a:extLst>
          </p:cNvPr>
          <p:cNvSpPr txBox="1"/>
          <p:nvPr/>
        </p:nvSpPr>
        <p:spPr>
          <a:xfrm>
            <a:off x="6090313" y="2902281"/>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SNR = 25</a:t>
            </a:r>
          </a:p>
        </p:txBody>
      </p:sp>
      <p:sp>
        <p:nvSpPr>
          <p:cNvPr id="14" name="TextBox 13">
            <a:extLst>
              <a:ext uri="{FF2B5EF4-FFF2-40B4-BE49-F238E27FC236}">
                <a16:creationId xmlns:a16="http://schemas.microsoft.com/office/drawing/2014/main" id="{E3C5434A-7EE0-5DE3-501B-EF3902BF4195}"/>
              </a:ext>
            </a:extLst>
          </p:cNvPr>
          <p:cNvSpPr txBox="1"/>
          <p:nvPr/>
        </p:nvSpPr>
        <p:spPr>
          <a:xfrm>
            <a:off x="6092446" y="4448317"/>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SNR = 40</a:t>
            </a:r>
          </a:p>
        </p:txBody>
      </p:sp>
    </p:spTree>
    <p:extLst>
      <p:ext uri="{BB962C8B-B14F-4D97-AF65-F5344CB8AC3E}">
        <p14:creationId xmlns:p14="http://schemas.microsoft.com/office/powerpoint/2010/main" val="2089782501"/>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8FA56-B791-4E66-06D3-289B4566B13E}"/>
              </a:ext>
            </a:extLst>
          </p:cNvPr>
          <p:cNvSpPr>
            <a:spLocks noGrp="1"/>
          </p:cNvSpPr>
          <p:nvPr>
            <p:ph type="title"/>
          </p:nvPr>
        </p:nvSpPr>
        <p:spPr/>
        <p:txBody>
          <a:bodyPr/>
          <a:lstStyle/>
          <a:p>
            <a:r>
              <a:rPr lang="en-US"/>
              <a:t>Our Findings</a:t>
            </a:r>
          </a:p>
        </p:txBody>
      </p:sp>
      <p:pic>
        <p:nvPicPr>
          <p:cNvPr id="5" name="Picture 4" descr="A screenshot of a computer&#10;&#10;Description automatically generated">
            <a:extLst>
              <a:ext uri="{FF2B5EF4-FFF2-40B4-BE49-F238E27FC236}">
                <a16:creationId xmlns:a16="http://schemas.microsoft.com/office/drawing/2014/main" id="{639F5009-A34B-2768-5FBA-B90A9995E32B}"/>
              </a:ext>
            </a:extLst>
          </p:cNvPr>
          <p:cNvPicPr>
            <a:picLocks noChangeAspect="1"/>
          </p:cNvPicPr>
          <p:nvPr/>
        </p:nvPicPr>
        <p:blipFill rotWithShape="1">
          <a:blip r:embed="rId2"/>
          <a:srcRect r="34373"/>
          <a:stretch/>
        </p:blipFill>
        <p:spPr>
          <a:xfrm>
            <a:off x="5423467" y="3249425"/>
            <a:ext cx="3416968" cy="1715629"/>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9CAB5DDC-5AB2-2960-2741-36A286523721}"/>
              </a:ext>
            </a:extLst>
          </p:cNvPr>
          <p:cNvPicPr>
            <a:picLocks noChangeAspect="1"/>
          </p:cNvPicPr>
          <p:nvPr/>
        </p:nvPicPr>
        <p:blipFill rotWithShape="1">
          <a:blip r:embed="rId3"/>
          <a:srcRect l="34939"/>
          <a:stretch/>
        </p:blipFill>
        <p:spPr>
          <a:xfrm>
            <a:off x="310970" y="607086"/>
            <a:ext cx="3426576" cy="1964664"/>
          </a:xfrm>
          <a:prstGeom prst="rect">
            <a:avLst/>
          </a:prstGeom>
        </p:spPr>
      </p:pic>
      <p:pic>
        <p:nvPicPr>
          <p:cNvPr id="9" name="Picture 8" descr="A screenshot of a computer&#10;&#10;Description automatically generated">
            <a:extLst>
              <a:ext uri="{FF2B5EF4-FFF2-40B4-BE49-F238E27FC236}">
                <a16:creationId xmlns:a16="http://schemas.microsoft.com/office/drawing/2014/main" id="{20DE97E1-B55B-A56B-4F9C-99585EDDBE48}"/>
              </a:ext>
            </a:extLst>
          </p:cNvPr>
          <p:cNvPicPr>
            <a:picLocks noChangeAspect="1"/>
          </p:cNvPicPr>
          <p:nvPr/>
        </p:nvPicPr>
        <p:blipFill rotWithShape="1">
          <a:blip r:embed="rId4"/>
          <a:srcRect r="32226"/>
          <a:stretch/>
        </p:blipFill>
        <p:spPr>
          <a:xfrm>
            <a:off x="5423467" y="1642062"/>
            <a:ext cx="3552291" cy="1371385"/>
          </a:xfrm>
          <a:prstGeom prst="rect">
            <a:avLst/>
          </a:prstGeom>
        </p:spPr>
      </p:pic>
      <p:pic>
        <p:nvPicPr>
          <p:cNvPr id="11" name="Picture 10" descr="A screenshot of a computer&#10;&#10;Description automatically generated">
            <a:extLst>
              <a:ext uri="{FF2B5EF4-FFF2-40B4-BE49-F238E27FC236}">
                <a16:creationId xmlns:a16="http://schemas.microsoft.com/office/drawing/2014/main" id="{42DC3247-A92A-75F2-AF6A-CE96387DEC69}"/>
              </a:ext>
            </a:extLst>
          </p:cNvPr>
          <p:cNvPicPr>
            <a:picLocks noChangeAspect="1"/>
          </p:cNvPicPr>
          <p:nvPr/>
        </p:nvPicPr>
        <p:blipFill rotWithShape="1">
          <a:blip r:embed="rId5"/>
          <a:srcRect r="31701"/>
          <a:stretch/>
        </p:blipFill>
        <p:spPr>
          <a:xfrm>
            <a:off x="118464" y="2960667"/>
            <a:ext cx="4028833" cy="1792732"/>
          </a:xfrm>
          <a:prstGeom prst="rect">
            <a:avLst/>
          </a:prstGeom>
        </p:spPr>
      </p:pic>
      <p:pic>
        <p:nvPicPr>
          <p:cNvPr id="13" name="Picture 12" descr="A screenshot of a computer&#10;&#10;Description automatically generated">
            <a:extLst>
              <a:ext uri="{FF2B5EF4-FFF2-40B4-BE49-F238E27FC236}">
                <a16:creationId xmlns:a16="http://schemas.microsoft.com/office/drawing/2014/main" id="{81FC752F-0CF4-77D6-C205-FC719E30FF01}"/>
              </a:ext>
            </a:extLst>
          </p:cNvPr>
          <p:cNvPicPr>
            <a:picLocks noChangeAspect="1"/>
          </p:cNvPicPr>
          <p:nvPr/>
        </p:nvPicPr>
        <p:blipFill rotWithShape="1">
          <a:blip r:embed="rId6"/>
          <a:srcRect r="31862"/>
          <a:stretch/>
        </p:blipFill>
        <p:spPr>
          <a:xfrm>
            <a:off x="5311504" y="81123"/>
            <a:ext cx="3776215" cy="1508295"/>
          </a:xfrm>
          <a:prstGeom prst="rect">
            <a:avLst/>
          </a:prstGeom>
        </p:spPr>
      </p:pic>
    </p:spTree>
    <p:extLst>
      <p:ext uri="{BB962C8B-B14F-4D97-AF65-F5344CB8AC3E}">
        <p14:creationId xmlns:p14="http://schemas.microsoft.com/office/powerpoint/2010/main" val="2394215711"/>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479906-DC9A-46B1-33FB-8C8C2B8C0572}"/>
              </a:ext>
            </a:extLst>
          </p:cNvPr>
          <p:cNvSpPr>
            <a:spLocks noGrp="1"/>
          </p:cNvSpPr>
          <p:nvPr>
            <p:ph type="title"/>
          </p:nvPr>
        </p:nvSpPr>
        <p:spPr/>
        <p:txBody>
          <a:bodyPr/>
          <a:lstStyle/>
          <a:p>
            <a:r>
              <a:rPr lang="en-US"/>
              <a:t>Conclusion</a:t>
            </a:r>
          </a:p>
        </p:txBody>
      </p:sp>
      <p:sp>
        <p:nvSpPr>
          <p:cNvPr id="3" name="Text Placeholder 2">
            <a:extLst>
              <a:ext uri="{FF2B5EF4-FFF2-40B4-BE49-F238E27FC236}">
                <a16:creationId xmlns:a16="http://schemas.microsoft.com/office/drawing/2014/main" id="{4EBBAFCE-D23B-AE68-C974-998C9A3FD2C1}"/>
              </a:ext>
            </a:extLst>
          </p:cNvPr>
          <p:cNvSpPr>
            <a:spLocks noGrp="1"/>
          </p:cNvSpPr>
          <p:nvPr>
            <p:ph type="body" idx="1"/>
          </p:nvPr>
        </p:nvSpPr>
        <p:spPr/>
        <p:txBody>
          <a:bodyPr/>
          <a:lstStyle/>
          <a:p>
            <a:endParaRPr lang="en-US"/>
          </a:p>
          <a:p>
            <a:r>
              <a:rPr lang="en-US"/>
              <a:t>Difficulties: </a:t>
            </a:r>
          </a:p>
          <a:p>
            <a:pPr lvl="1">
              <a:buSzPts val="1600"/>
              <a:buFont typeface="Courier New"/>
              <a:buChar char="o"/>
            </a:pPr>
            <a:r>
              <a:rPr lang="en-US"/>
              <a:t>Changing the shape and number of </a:t>
            </a:r>
            <a:r>
              <a:rPr lang="en-US" err="1"/>
              <a:t>occluders</a:t>
            </a:r>
            <a:r>
              <a:rPr lang="en-US"/>
              <a:t> makes reconstruction result volatile</a:t>
            </a:r>
          </a:p>
          <a:p>
            <a:endParaRPr lang="en-US"/>
          </a:p>
          <a:p>
            <a:r>
              <a:rPr lang="en-US"/>
              <a:t>Need for generalization/improvement:</a:t>
            </a:r>
          </a:p>
          <a:p>
            <a:pPr lvl="1">
              <a:buSzPts val="1600"/>
              <a:buFont typeface="Courier New"/>
              <a:buChar char="o"/>
            </a:pPr>
            <a:r>
              <a:rPr lang="en-US"/>
              <a:t>What can be done to stabilize the reconstruction result when the shape and number of </a:t>
            </a:r>
            <a:r>
              <a:rPr lang="en-US" err="1"/>
              <a:t>occluders</a:t>
            </a:r>
            <a:r>
              <a:rPr lang="en-US"/>
              <a:t> vary, especially in real-life situations?</a:t>
            </a:r>
          </a:p>
          <a:p>
            <a:endParaRPr lang="en-US"/>
          </a:p>
          <a:p>
            <a:endParaRPr lang="en-US"/>
          </a:p>
        </p:txBody>
      </p:sp>
    </p:spTree>
    <p:extLst>
      <p:ext uri="{BB962C8B-B14F-4D97-AF65-F5344CB8AC3E}">
        <p14:creationId xmlns:p14="http://schemas.microsoft.com/office/powerpoint/2010/main" val="1663771825"/>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D1C3C6-D494-C8B4-1B69-272695C43080}"/>
              </a:ext>
            </a:extLst>
          </p:cNvPr>
          <p:cNvSpPr>
            <a:spLocks noGrp="1"/>
          </p:cNvSpPr>
          <p:nvPr>
            <p:ph type="title"/>
          </p:nvPr>
        </p:nvSpPr>
        <p:spPr/>
        <p:txBody>
          <a:bodyPr/>
          <a:lstStyle/>
          <a:p>
            <a:r>
              <a:rPr lang="en-US"/>
              <a:t>Conclusion</a:t>
            </a:r>
          </a:p>
        </p:txBody>
      </p:sp>
      <p:sp>
        <p:nvSpPr>
          <p:cNvPr id="3" name="Text Placeholder 2">
            <a:extLst>
              <a:ext uri="{FF2B5EF4-FFF2-40B4-BE49-F238E27FC236}">
                <a16:creationId xmlns:a16="http://schemas.microsoft.com/office/drawing/2014/main" id="{F979ABC2-8FB1-6567-7619-9D959072BD48}"/>
              </a:ext>
            </a:extLst>
          </p:cNvPr>
          <p:cNvSpPr>
            <a:spLocks noGrp="1"/>
          </p:cNvSpPr>
          <p:nvPr>
            <p:ph type="body" idx="1"/>
          </p:nvPr>
        </p:nvSpPr>
        <p:spPr/>
        <p:txBody>
          <a:bodyPr/>
          <a:lstStyle/>
          <a:p>
            <a:r>
              <a:rPr lang="en-US"/>
              <a:t>This paper attempts to use passive methods to perform Non-Line-of-Sight Imaging</a:t>
            </a:r>
          </a:p>
          <a:p>
            <a:r>
              <a:rPr lang="en-US"/>
              <a:t>We make the problem less ill-conditioned by adding the occluder</a:t>
            </a:r>
          </a:p>
          <a:p>
            <a:r>
              <a:rPr lang="en-US"/>
              <a:t>By using methods to reduce noise and testing different occluders and positions we can improve the reconstruction</a:t>
            </a:r>
          </a:p>
        </p:txBody>
      </p:sp>
    </p:spTree>
    <p:extLst>
      <p:ext uri="{BB962C8B-B14F-4D97-AF65-F5344CB8AC3E}">
        <p14:creationId xmlns:p14="http://schemas.microsoft.com/office/powerpoint/2010/main" val="2800468616"/>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F46F78-6E49-AACB-0D82-C8BB04ED6429}"/>
              </a:ext>
            </a:extLst>
          </p:cNvPr>
          <p:cNvSpPr>
            <a:spLocks noGrp="1"/>
          </p:cNvSpPr>
          <p:nvPr>
            <p:ph type="title"/>
          </p:nvPr>
        </p:nvSpPr>
        <p:spPr/>
        <p:txBody>
          <a:bodyPr/>
          <a:lstStyle/>
          <a:p>
            <a:r>
              <a:rPr lang="en-US"/>
              <a:t>Future Work</a:t>
            </a:r>
          </a:p>
        </p:txBody>
      </p:sp>
      <p:sp>
        <p:nvSpPr>
          <p:cNvPr id="3" name="Text Placeholder 2">
            <a:extLst>
              <a:ext uri="{FF2B5EF4-FFF2-40B4-BE49-F238E27FC236}">
                <a16:creationId xmlns:a16="http://schemas.microsoft.com/office/drawing/2014/main" id="{F9F7A2DD-E824-EDFF-542A-0E4CE1B13832}"/>
              </a:ext>
            </a:extLst>
          </p:cNvPr>
          <p:cNvSpPr>
            <a:spLocks noGrp="1"/>
          </p:cNvSpPr>
          <p:nvPr>
            <p:ph type="body" idx="1"/>
          </p:nvPr>
        </p:nvSpPr>
        <p:spPr/>
        <p:txBody>
          <a:bodyPr/>
          <a:lstStyle/>
          <a:p>
            <a:r>
              <a:rPr lang="en-US"/>
              <a:t>Making these methods more applicable to other environments without precise tuning of occluders and locations.</a:t>
            </a:r>
          </a:p>
          <a:p>
            <a:r>
              <a:rPr lang="en-US"/>
              <a:t>Increasing Computational power so this can be applied more effectively</a:t>
            </a:r>
          </a:p>
          <a:p>
            <a:pPr lvl="1"/>
            <a:r>
              <a:rPr lang="en-US"/>
              <a:t>Non-</a:t>
            </a:r>
            <a:r>
              <a:rPr lang="en-US" err="1"/>
              <a:t>matlab</a:t>
            </a:r>
            <a:r>
              <a:rPr lang="en-US"/>
              <a:t> implementation</a:t>
            </a:r>
          </a:p>
          <a:p>
            <a:endParaRPr lang="en-US"/>
          </a:p>
        </p:txBody>
      </p:sp>
    </p:spTree>
    <p:extLst>
      <p:ext uri="{BB962C8B-B14F-4D97-AF65-F5344CB8AC3E}">
        <p14:creationId xmlns:p14="http://schemas.microsoft.com/office/powerpoint/2010/main" val="3968059043"/>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28"/>
          <p:cNvSpPr txBox="1">
            <a:spLocks noGrp="1"/>
          </p:cNvSpPr>
          <p:nvPr>
            <p:ph type="title"/>
          </p:nvPr>
        </p:nvSpPr>
        <p:spPr>
          <a:xfrm>
            <a:off x="418251" y="1291725"/>
            <a:ext cx="8477100" cy="1496400"/>
          </a:xfrm>
          <a:prstGeom prst="rect">
            <a:avLst/>
          </a:prstGeom>
          <a:noFill/>
          <a:ln>
            <a:noFill/>
          </a:ln>
        </p:spPr>
        <p:txBody>
          <a:bodyPr spcFirstLastPara="1" wrap="square" lIns="51425" tIns="51425" rIns="51425" bIns="51425" anchor="b" anchorCtr="0">
            <a:noAutofit/>
          </a:bodyPr>
          <a:lstStyle/>
          <a:p>
            <a:pPr marL="0" lvl="0" indent="0" algn="ctr" rtl="0">
              <a:lnSpc>
                <a:spcPct val="90000"/>
              </a:lnSpc>
              <a:spcBef>
                <a:spcPts val="0"/>
              </a:spcBef>
              <a:spcAft>
                <a:spcPts val="0"/>
              </a:spcAft>
              <a:buSzPts val="3400"/>
              <a:buNone/>
            </a:pPr>
            <a:r>
              <a:rPr lang="en"/>
              <a:t>Questions?</a:t>
            </a:r>
            <a:endParaRPr/>
          </a:p>
        </p:txBody>
      </p:sp>
      <p:sp>
        <p:nvSpPr>
          <p:cNvPr id="119" name="Google Shape;119;p28"/>
          <p:cNvSpPr txBox="1">
            <a:spLocks noGrp="1"/>
          </p:cNvSpPr>
          <p:nvPr>
            <p:ph type="body" idx="1"/>
          </p:nvPr>
        </p:nvSpPr>
        <p:spPr>
          <a:xfrm>
            <a:off x="713450" y="2917627"/>
            <a:ext cx="7886700" cy="1125000"/>
          </a:xfrm>
          <a:prstGeom prst="rect">
            <a:avLst/>
          </a:prstGeom>
          <a:noFill/>
          <a:ln>
            <a:noFill/>
          </a:ln>
        </p:spPr>
        <p:txBody>
          <a:bodyPr spcFirstLastPara="1" wrap="square" lIns="51425" tIns="51425" rIns="51425" bIns="51425" anchor="t" anchorCtr="0">
            <a:noAutofit/>
          </a:bodyPr>
          <a:lstStyle/>
          <a:p>
            <a:pPr marL="457200" lvl="0" indent="-228600" algn="ctr" rtl="0">
              <a:lnSpc>
                <a:spcPct val="90000"/>
              </a:lnSpc>
              <a:spcBef>
                <a:spcPts val="800"/>
              </a:spcBef>
              <a:spcAft>
                <a:spcPts val="0"/>
              </a:spcAft>
              <a:buSzPts val="1400"/>
              <a:buNone/>
            </a:pPr>
            <a:r>
              <a:rPr lang="en" i="1"/>
              <a:t>Thank you for your time</a:t>
            </a:r>
            <a:endParaRPr i="1"/>
          </a:p>
          <a:p>
            <a:pPr marL="457200" lvl="0" indent="-228600" algn="ctr" rtl="0">
              <a:lnSpc>
                <a:spcPct val="90000"/>
              </a:lnSpc>
              <a:spcBef>
                <a:spcPts val="800"/>
              </a:spcBef>
              <a:spcAft>
                <a:spcPts val="0"/>
              </a:spcAft>
              <a:buSzPts val="1400"/>
              <a:buNone/>
            </a:pPr>
            <a:endParaRPr/>
          </a:p>
        </p:txBody>
      </p:sp>
      <p:pic>
        <p:nvPicPr>
          <p:cNvPr id="120" name="Google Shape;120;p28"/>
          <p:cNvPicPr preferRelativeResize="0"/>
          <p:nvPr/>
        </p:nvPicPr>
        <p:blipFill>
          <a:blip r:embed="rId3">
            <a:alphaModFix/>
          </a:blip>
          <a:stretch>
            <a:fillRect/>
          </a:stretch>
        </p:blipFill>
        <p:spPr>
          <a:xfrm>
            <a:off x="7021600" y="94200"/>
            <a:ext cx="1971675" cy="619125"/>
          </a:xfrm>
          <a:prstGeom prst="rect">
            <a:avLst/>
          </a:prstGeom>
          <a:noFill/>
          <a:ln>
            <a:noFill/>
          </a:ln>
        </p:spPr>
      </p:pic>
    </p:spTree>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98BB36-986C-1C06-0866-6DFBD8C983F4}"/>
              </a:ext>
            </a:extLst>
          </p:cNvPr>
          <p:cNvSpPr>
            <a:spLocks noGrp="1"/>
          </p:cNvSpPr>
          <p:nvPr>
            <p:ph type="title"/>
          </p:nvPr>
        </p:nvSpPr>
        <p:spPr/>
        <p:txBody>
          <a:bodyPr/>
          <a:lstStyle/>
          <a:p>
            <a:r>
              <a:rPr lang="en-US"/>
              <a:t>The Problem</a:t>
            </a:r>
          </a:p>
        </p:txBody>
      </p:sp>
      <p:sp>
        <p:nvSpPr>
          <p:cNvPr id="3" name="Text Placeholder 2">
            <a:extLst>
              <a:ext uri="{FF2B5EF4-FFF2-40B4-BE49-F238E27FC236}">
                <a16:creationId xmlns:a16="http://schemas.microsoft.com/office/drawing/2014/main" id="{EFE7474E-07CA-EF13-1ADC-9C5983FA30D8}"/>
              </a:ext>
            </a:extLst>
          </p:cNvPr>
          <p:cNvSpPr>
            <a:spLocks noGrp="1"/>
          </p:cNvSpPr>
          <p:nvPr>
            <p:ph type="body" idx="1"/>
          </p:nvPr>
        </p:nvSpPr>
        <p:spPr/>
        <p:txBody>
          <a:bodyPr/>
          <a:lstStyle/>
          <a:p>
            <a:r>
              <a:rPr lang="en-US"/>
              <a:t>Non Line of Sight imaging has many potential applications</a:t>
            </a:r>
          </a:p>
          <a:p>
            <a:pPr lvl="1"/>
            <a:r>
              <a:rPr lang="en-US"/>
              <a:t>Self Driving Cars</a:t>
            </a:r>
          </a:p>
          <a:p>
            <a:pPr lvl="1"/>
            <a:r>
              <a:rPr lang="en-US"/>
              <a:t>Medical Imaging</a:t>
            </a:r>
          </a:p>
          <a:p>
            <a:pPr lvl="1"/>
            <a:r>
              <a:rPr lang="en-US"/>
              <a:t>Search and Rescue</a:t>
            </a:r>
          </a:p>
          <a:p>
            <a:r>
              <a:rPr lang="en-US"/>
              <a:t>Typically, these systems use active methods to image the scene</a:t>
            </a:r>
          </a:p>
          <a:p>
            <a:r>
              <a:rPr lang="en-US"/>
              <a:t>This paper attempts to use a passive method using far less expensive technology</a:t>
            </a:r>
          </a:p>
        </p:txBody>
      </p:sp>
    </p:spTree>
    <p:extLst>
      <p:ext uri="{BB962C8B-B14F-4D97-AF65-F5344CB8AC3E}">
        <p14:creationId xmlns:p14="http://schemas.microsoft.com/office/powerpoint/2010/main" val="1681401627"/>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D20F00-6FBE-4D43-67F2-C8B9554DE700}"/>
              </a:ext>
            </a:extLst>
          </p:cNvPr>
          <p:cNvSpPr>
            <a:spLocks noGrp="1"/>
          </p:cNvSpPr>
          <p:nvPr>
            <p:ph type="title"/>
          </p:nvPr>
        </p:nvSpPr>
        <p:spPr/>
        <p:txBody>
          <a:bodyPr/>
          <a:lstStyle/>
          <a:p>
            <a:r>
              <a:rPr lang="en-US"/>
              <a:t>The Environment</a:t>
            </a:r>
          </a:p>
        </p:txBody>
      </p:sp>
      <p:pic>
        <p:nvPicPr>
          <p:cNvPr id="5" name="Picture 4">
            <a:extLst>
              <a:ext uri="{FF2B5EF4-FFF2-40B4-BE49-F238E27FC236}">
                <a16:creationId xmlns:a16="http://schemas.microsoft.com/office/drawing/2014/main" id="{067B73EC-B59F-5E17-FAD7-8540E9D4E799}"/>
              </a:ext>
            </a:extLst>
          </p:cNvPr>
          <p:cNvPicPr>
            <a:picLocks noChangeAspect="1"/>
          </p:cNvPicPr>
          <p:nvPr/>
        </p:nvPicPr>
        <p:blipFill>
          <a:blip r:embed="rId2"/>
          <a:stretch>
            <a:fillRect/>
          </a:stretch>
        </p:blipFill>
        <p:spPr>
          <a:xfrm>
            <a:off x="1917885" y="939262"/>
            <a:ext cx="5561621" cy="3729557"/>
          </a:xfrm>
          <a:prstGeom prst="rect">
            <a:avLst/>
          </a:prstGeom>
        </p:spPr>
      </p:pic>
    </p:spTree>
    <p:extLst>
      <p:ext uri="{BB962C8B-B14F-4D97-AF65-F5344CB8AC3E}">
        <p14:creationId xmlns:p14="http://schemas.microsoft.com/office/powerpoint/2010/main" val="1691010153"/>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0EBAD7-CB08-84DD-AEAC-D8BF7E337F79}"/>
              </a:ext>
            </a:extLst>
          </p:cNvPr>
          <p:cNvSpPr>
            <a:spLocks noGrp="1"/>
          </p:cNvSpPr>
          <p:nvPr>
            <p:ph type="title"/>
          </p:nvPr>
        </p:nvSpPr>
        <p:spPr/>
        <p:txBody>
          <a:bodyPr/>
          <a:lstStyle/>
          <a:p>
            <a:r>
              <a:rPr lang="en-US"/>
              <a:t>Hardware Setup </a:t>
            </a:r>
          </a:p>
        </p:txBody>
      </p:sp>
      <p:sp>
        <p:nvSpPr>
          <p:cNvPr id="3" name="Text Placeholder 2">
            <a:extLst>
              <a:ext uri="{FF2B5EF4-FFF2-40B4-BE49-F238E27FC236}">
                <a16:creationId xmlns:a16="http://schemas.microsoft.com/office/drawing/2014/main" id="{BCEE64F4-8DF2-76D4-0931-62EFBD9E5261}"/>
              </a:ext>
            </a:extLst>
          </p:cNvPr>
          <p:cNvSpPr>
            <a:spLocks noGrp="1"/>
          </p:cNvSpPr>
          <p:nvPr>
            <p:ph type="body" idx="1"/>
          </p:nvPr>
        </p:nvSpPr>
        <p:spPr>
          <a:xfrm>
            <a:off x="583293" y="961005"/>
            <a:ext cx="7968342" cy="3857456"/>
          </a:xfrm>
        </p:spPr>
        <p:txBody>
          <a:bodyPr/>
          <a:lstStyle/>
          <a:p>
            <a:pPr marL="127000" indent="0">
              <a:buNone/>
            </a:pPr>
            <a:endParaRPr lang="en-US" sz="1200" b="1">
              <a:solidFill>
                <a:srgbClr val="0D0D0D"/>
              </a:solidFill>
              <a:latin typeface="Arial"/>
            </a:endParaRPr>
          </a:p>
          <a:p>
            <a:pPr marL="127000" indent="0">
              <a:buNone/>
            </a:pPr>
            <a:r>
              <a:rPr lang="en-US" sz="1200" b="1">
                <a:latin typeface="Arial"/>
              </a:rPr>
              <a:t>Digital Camera:</a:t>
            </a:r>
            <a:endParaRPr lang="en-US" sz="1200">
              <a:latin typeface="Arial"/>
            </a:endParaRPr>
          </a:p>
          <a:p>
            <a:pPr lvl="1"/>
            <a:r>
              <a:rPr lang="en-US" sz="1200">
                <a:solidFill>
                  <a:srgbClr val="0D0D0D"/>
                </a:solidFill>
                <a:latin typeface="Arial"/>
              </a:rPr>
              <a:t>High-resolution, tripod-mounted for stability.</a:t>
            </a:r>
            <a:endParaRPr lang="en-US" sz="1200">
              <a:latin typeface="Arial"/>
            </a:endParaRPr>
          </a:p>
          <a:p>
            <a:pPr lvl="1"/>
            <a:r>
              <a:rPr lang="en-US" sz="1200">
                <a:solidFill>
                  <a:srgbClr val="0D0D0D"/>
                </a:solidFill>
                <a:latin typeface="Arial"/>
              </a:rPr>
              <a:t>Manual adjustments for exposure, focus, ISO.</a:t>
            </a:r>
            <a:endParaRPr lang="en-US" sz="1200">
              <a:latin typeface="Arial"/>
            </a:endParaRPr>
          </a:p>
          <a:p>
            <a:pPr marL="127000" indent="0">
              <a:buNone/>
            </a:pPr>
            <a:r>
              <a:rPr lang="en-US" sz="1200" b="1">
                <a:latin typeface="Arial"/>
              </a:rPr>
              <a:t>Occluder:</a:t>
            </a:r>
            <a:endParaRPr lang="en-US" sz="1200">
              <a:latin typeface="Arial"/>
            </a:endParaRPr>
          </a:p>
          <a:p>
            <a:pPr lvl="1"/>
            <a:r>
              <a:rPr lang="en-US" sz="1200">
                <a:solidFill>
                  <a:srgbClr val="0D0D0D"/>
                </a:solidFill>
                <a:latin typeface="Arial"/>
              </a:rPr>
              <a:t>Flat board blocking direct line of sight.</a:t>
            </a:r>
            <a:endParaRPr lang="en-US" sz="1200">
              <a:latin typeface="Arial"/>
            </a:endParaRPr>
          </a:p>
          <a:p>
            <a:pPr lvl="1"/>
            <a:r>
              <a:rPr lang="en-US" sz="1200">
                <a:solidFill>
                  <a:srgbClr val="0D0D0D"/>
                </a:solidFill>
                <a:latin typeface="Arial"/>
              </a:rPr>
              <a:t>Adjustable position and orientation.</a:t>
            </a:r>
            <a:endParaRPr lang="en-US" sz="1200">
              <a:latin typeface="Arial"/>
            </a:endParaRPr>
          </a:p>
          <a:p>
            <a:pPr marL="127000" indent="0">
              <a:buNone/>
            </a:pPr>
            <a:r>
              <a:rPr lang="en-US" sz="1200" b="1">
                <a:latin typeface="Arial"/>
              </a:rPr>
              <a:t>Hidden Scene:</a:t>
            </a:r>
            <a:endParaRPr lang="en-US" sz="1200">
              <a:latin typeface="Arial"/>
            </a:endParaRPr>
          </a:p>
          <a:p>
            <a:pPr lvl="1"/>
            <a:r>
              <a:rPr lang="en-US" sz="1200">
                <a:solidFill>
                  <a:srgbClr val="0D0D0D"/>
                </a:solidFill>
                <a:latin typeface="Arial"/>
              </a:rPr>
              <a:t>Objects placed out of direct view.</a:t>
            </a:r>
            <a:endParaRPr lang="en-US" sz="1200">
              <a:latin typeface="Arial"/>
            </a:endParaRPr>
          </a:p>
          <a:p>
            <a:pPr lvl="1"/>
            <a:r>
              <a:rPr lang="en-US" sz="1200">
                <a:solidFill>
                  <a:srgbClr val="0D0D0D"/>
                </a:solidFill>
                <a:latin typeface="Arial"/>
              </a:rPr>
              <a:t>Variable configurations for complexity testing.</a:t>
            </a:r>
            <a:endParaRPr lang="en-US" sz="1200">
              <a:latin typeface="Arial"/>
            </a:endParaRPr>
          </a:p>
          <a:p>
            <a:pPr marL="127000" indent="0">
              <a:buNone/>
            </a:pPr>
            <a:r>
              <a:rPr lang="en-US" sz="1200" b="1">
                <a:latin typeface="Arial"/>
              </a:rPr>
              <a:t>Light Source:</a:t>
            </a:r>
            <a:endParaRPr lang="en-US" sz="1200">
              <a:latin typeface="Arial"/>
            </a:endParaRPr>
          </a:p>
          <a:p>
            <a:pPr lvl="1"/>
            <a:r>
              <a:rPr lang="en-US" sz="1200">
                <a:solidFill>
                  <a:srgbClr val="0D0D0D"/>
                </a:solidFill>
                <a:latin typeface="Arial"/>
              </a:rPr>
              <a:t>Ensures adequate scene illumination.</a:t>
            </a:r>
            <a:endParaRPr lang="en-US" sz="1200">
              <a:latin typeface="Arial"/>
            </a:endParaRPr>
          </a:p>
          <a:p>
            <a:pPr lvl="1"/>
            <a:r>
              <a:rPr lang="en-US" sz="1200">
                <a:solidFill>
                  <a:srgbClr val="0D0D0D"/>
                </a:solidFill>
                <a:latin typeface="Arial"/>
              </a:rPr>
              <a:t>Positioned to avoid direct camera exposure.</a:t>
            </a:r>
            <a:endParaRPr lang="en-US" sz="1200">
              <a:latin typeface="Arial"/>
            </a:endParaRPr>
          </a:p>
          <a:p>
            <a:pPr marL="127000" indent="0">
              <a:buNone/>
            </a:pPr>
            <a:r>
              <a:rPr lang="en-US" sz="1200" b="1">
                <a:latin typeface="Arial"/>
              </a:rPr>
              <a:t>Computational Resources:</a:t>
            </a:r>
            <a:endParaRPr lang="en-US" sz="1200">
              <a:latin typeface="Arial"/>
            </a:endParaRPr>
          </a:p>
          <a:p>
            <a:pPr lvl="1"/>
            <a:r>
              <a:rPr lang="en-US" sz="1200">
                <a:solidFill>
                  <a:srgbClr val="0D0D0D"/>
                </a:solidFill>
                <a:latin typeface="Arial"/>
              </a:rPr>
              <a:t>Computer with MATLAB for control and processing.</a:t>
            </a:r>
            <a:endParaRPr lang="en-US" sz="1200">
              <a:latin typeface="Arial"/>
            </a:endParaRPr>
          </a:p>
          <a:p>
            <a:pPr lvl="1"/>
            <a:r>
              <a:rPr lang="en-US" sz="1200">
                <a:solidFill>
                  <a:srgbClr val="0D0D0D"/>
                </a:solidFill>
                <a:latin typeface="Arial"/>
              </a:rPr>
              <a:t>Simulates real-world noise conditions.</a:t>
            </a:r>
            <a:br>
              <a:rPr lang="en-US"/>
            </a:br>
            <a:endParaRPr lang="en-US"/>
          </a:p>
        </p:txBody>
      </p:sp>
    </p:spTree>
    <p:extLst>
      <p:ext uri="{BB962C8B-B14F-4D97-AF65-F5344CB8AC3E}">
        <p14:creationId xmlns:p14="http://schemas.microsoft.com/office/powerpoint/2010/main" val="2330487448"/>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5DA3C1-4DB7-8683-E0E9-36337B9692B8}"/>
              </a:ext>
            </a:extLst>
          </p:cNvPr>
          <p:cNvSpPr>
            <a:spLocks noGrp="1"/>
          </p:cNvSpPr>
          <p:nvPr>
            <p:ph type="title"/>
          </p:nvPr>
        </p:nvSpPr>
        <p:spPr>
          <a:xfrm>
            <a:off x="628650" y="0"/>
            <a:ext cx="6892500" cy="789709"/>
          </a:xfrm>
        </p:spPr>
        <p:txBody>
          <a:bodyPr/>
          <a:lstStyle/>
          <a:p>
            <a:r>
              <a:rPr lang="en-US"/>
              <a:t>Forward Model/Problem</a:t>
            </a:r>
          </a:p>
        </p:txBody>
      </p:sp>
      <p:pic>
        <p:nvPicPr>
          <p:cNvPr id="13" name="Picture 12">
            <a:extLst>
              <a:ext uri="{FF2B5EF4-FFF2-40B4-BE49-F238E27FC236}">
                <a16:creationId xmlns:a16="http://schemas.microsoft.com/office/drawing/2014/main" id="{13BCD766-9D3D-7D32-0AB2-DD582AA31D25}"/>
              </a:ext>
            </a:extLst>
          </p:cNvPr>
          <p:cNvPicPr>
            <a:picLocks noChangeAspect="1"/>
          </p:cNvPicPr>
          <p:nvPr/>
        </p:nvPicPr>
        <p:blipFill>
          <a:blip r:embed="rId2"/>
          <a:stretch>
            <a:fillRect/>
          </a:stretch>
        </p:blipFill>
        <p:spPr>
          <a:xfrm>
            <a:off x="1162805" y="577316"/>
            <a:ext cx="6818390" cy="765050"/>
          </a:xfrm>
          <a:prstGeom prst="rect">
            <a:avLst/>
          </a:prstGeom>
        </p:spPr>
      </p:pic>
      <p:pic>
        <p:nvPicPr>
          <p:cNvPr id="15" name="Picture 14" descr="A diagram of a camera&#10;&#10;Description automatically generated">
            <a:extLst>
              <a:ext uri="{FF2B5EF4-FFF2-40B4-BE49-F238E27FC236}">
                <a16:creationId xmlns:a16="http://schemas.microsoft.com/office/drawing/2014/main" id="{D1B933FF-585D-CFAB-3718-098273FA1558}"/>
              </a:ext>
            </a:extLst>
          </p:cNvPr>
          <p:cNvPicPr>
            <a:picLocks noChangeAspect="1"/>
          </p:cNvPicPr>
          <p:nvPr/>
        </p:nvPicPr>
        <p:blipFill>
          <a:blip r:embed="rId3"/>
          <a:stretch>
            <a:fillRect/>
          </a:stretch>
        </p:blipFill>
        <p:spPr>
          <a:xfrm>
            <a:off x="2544105" y="1342366"/>
            <a:ext cx="4242825" cy="3669799"/>
          </a:xfrm>
          <a:prstGeom prst="rect">
            <a:avLst/>
          </a:prstGeom>
        </p:spPr>
      </p:pic>
      <p:pic>
        <p:nvPicPr>
          <p:cNvPr id="17" name="Picture 16" descr="A line graph with red x and blue x&#10;&#10;Description automatically generated">
            <a:extLst>
              <a:ext uri="{FF2B5EF4-FFF2-40B4-BE49-F238E27FC236}">
                <a16:creationId xmlns:a16="http://schemas.microsoft.com/office/drawing/2014/main" id="{16893341-D99F-B387-DD35-1E709A8CEBDC}"/>
              </a:ext>
            </a:extLst>
          </p:cNvPr>
          <p:cNvPicPr>
            <a:picLocks noChangeAspect="1"/>
          </p:cNvPicPr>
          <p:nvPr/>
        </p:nvPicPr>
        <p:blipFill>
          <a:blip r:embed="rId4"/>
          <a:stretch>
            <a:fillRect/>
          </a:stretch>
        </p:blipFill>
        <p:spPr>
          <a:xfrm>
            <a:off x="2674614" y="3584515"/>
            <a:ext cx="5852172" cy="1341123"/>
          </a:xfrm>
          <a:prstGeom prst="rect">
            <a:avLst/>
          </a:prstGeom>
        </p:spPr>
      </p:pic>
      <p:pic>
        <p:nvPicPr>
          <p:cNvPr id="19" name="Picture 18" descr="A red x and blue lines&#10;&#10;Description automatically generated">
            <a:extLst>
              <a:ext uri="{FF2B5EF4-FFF2-40B4-BE49-F238E27FC236}">
                <a16:creationId xmlns:a16="http://schemas.microsoft.com/office/drawing/2014/main" id="{2511D459-9A19-C68F-8736-54423092AED3}"/>
              </a:ext>
            </a:extLst>
          </p:cNvPr>
          <p:cNvPicPr>
            <a:picLocks noChangeAspect="1"/>
          </p:cNvPicPr>
          <p:nvPr/>
        </p:nvPicPr>
        <p:blipFill>
          <a:blip r:embed="rId5"/>
          <a:stretch>
            <a:fillRect/>
          </a:stretch>
        </p:blipFill>
        <p:spPr>
          <a:xfrm>
            <a:off x="2674614" y="3584515"/>
            <a:ext cx="5852172" cy="1319787"/>
          </a:xfrm>
          <a:prstGeom prst="rect">
            <a:avLst/>
          </a:prstGeom>
        </p:spPr>
      </p:pic>
    </p:spTree>
    <p:extLst>
      <p:ext uri="{BB962C8B-B14F-4D97-AF65-F5344CB8AC3E}">
        <p14:creationId xmlns:p14="http://schemas.microsoft.com/office/powerpoint/2010/main" val="42669465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fade">
                                      <p:cBhvr>
                                        <p:cTn id="11" dur="500"/>
                                        <p:tgtEl>
                                          <p:spTgt spid="15"/>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500"/>
                                        <p:tgtEl>
                                          <p:spTgt spid="19"/>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nodeType="clickEffect">
                                  <p:stCondLst>
                                    <p:cond delay="0"/>
                                  </p:stCondLst>
                                  <p:childTnLst>
                                    <p:animEffect transition="out" filter="fade">
                                      <p:cBhvr>
                                        <p:cTn id="20" dur="500"/>
                                        <p:tgtEl>
                                          <p:spTgt spid="19"/>
                                        </p:tgtEl>
                                      </p:cBhvr>
                                    </p:animEffect>
                                    <p:set>
                                      <p:cBhvr>
                                        <p:cTn id="21" dur="1" fill="hold">
                                          <p:stCondLst>
                                            <p:cond delay="499"/>
                                          </p:stCondLst>
                                        </p:cTn>
                                        <p:tgtEl>
                                          <p:spTgt spid="19"/>
                                        </p:tgtEl>
                                        <p:attrNameLst>
                                          <p:attrName>style.visibility</p:attrName>
                                        </p:attrNameLst>
                                      </p:cBhvr>
                                      <p:to>
                                        <p:strVal val="hidden"/>
                                      </p:to>
                                    </p:set>
                                  </p:childTnLst>
                                </p:cTn>
                              </p:par>
                              <p:par>
                                <p:cTn id="22" presetID="10" presetClass="entr" presetSubtype="0" fill="hold" nodeType="with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fade">
                                      <p:cBhvr>
                                        <p:cTn id="24"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5DA3C1-4DB7-8683-E0E9-36337B9692B8}"/>
              </a:ext>
            </a:extLst>
          </p:cNvPr>
          <p:cNvSpPr>
            <a:spLocks noGrp="1"/>
          </p:cNvSpPr>
          <p:nvPr>
            <p:ph type="title"/>
          </p:nvPr>
        </p:nvSpPr>
        <p:spPr>
          <a:xfrm>
            <a:off x="628650" y="0"/>
            <a:ext cx="6892500" cy="789709"/>
          </a:xfrm>
        </p:spPr>
        <p:txBody>
          <a:bodyPr/>
          <a:lstStyle/>
          <a:p>
            <a:r>
              <a:rPr lang="en-US"/>
              <a:t>Occluder?</a:t>
            </a:r>
          </a:p>
        </p:txBody>
      </p:sp>
      <p:pic>
        <p:nvPicPr>
          <p:cNvPr id="4" name="Picture 3">
            <a:extLst>
              <a:ext uri="{FF2B5EF4-FFF2-40B4-BE49-F238E27FC236}">
                <a16:creationId xmlns:a16="http://schemas.microsoft.com/office/drawing/2014/main" id="{AD8503D5-823C-6846-CB02-B27CB657B7BF}"/>
              </a:ext>
            </a:extLst>
          </p:cNvPr>
          <p:cNvPicPr>
            <a:picLocks noChangeAspect="1"/>
          </p:cNvPicPr>
          <p:nvPr/>
        </p:nvPicPr>
        <p:blipFill>
          <a:blip r:embed="rId2"/>
          <a:stretch>
            <a:fillRect/>
          </a:stretch>
        </p:blipFill>
        <p:spPr>
          <a:xfrm>
            <a:off x="422139" y="558684"/>
            <a:ext cx="8299721" cy="929642"/>
          </a:xfrm>
          <a:prstGeom prst="rect">
            <a:avLst/>
          </a:prstGeom>
        </p:spPr>
      </p:pic>
      <p:pic>
        <p:nvPicPr>
          <p:cNvPr id="6" name="Picture 5" descr="A close-up of a math problem&#10;&#10;Description automatically generated">
            <a:extLst>
              <a:ext uri="{FF2B5EF4-FFF2-40B4-BE49-F238E27FC236}">
                <a16:creationId xmlns:a16="http://schemas.microsoft.com/office/drawing/2014/main" id="{FD63A678-19F4-14FE-B60F-B89712B9E879}"/>
              </a:ext>
            </a:extLst>
          </p:cNvPr>
          <p:cNvPicPr>
            <a:picLocks noChangeAspect="1"/>
          </p:cNvPicPr>
          <p:nvPr/>
        </p:nvPicPr>
        <p:blipFill>
          <a:blip r:embed="rId3"/>
          <a:stretch>
            <a:fillRect/>
          </a:stretch>
        </p:blipFill>
        <p:spPr>
          <a:xfrm>
            <a:off x="422139" y="1488326"/>
            <a:ext cx="8272289" cy="1164338"/>
          </a:xfrm>
          <a:prstGeom prst="rect">
            <a:avLst/>
          </a:prstGeom>
        </p:spPr>
      </p:pic>
      <p:pic>
        <p:nvPicPr>
          <p:cNvPr id="8" name="Picture 7" descr="A screen shot of a graph&#10;&#10;Description automatically generated">
            <a:extLst>
              <a:ext uri="{FF2B5EF4-FFF2-40B4-BE49-F238E27FC236}">
                <a16:creationId xmlns:a16="http://schemas.microsoft.com/office/drawing/2014/main" id="{EDF71CDB-6844-5E0F-D3DE-365437D3558C}"/>
              </a:ext>
            </a:extLst>
          </p:cNvPr>
          <p:cNvPicPr>
            <a:picLocks noChangeAspect="1"/>
          </p:cNvPicPr>
          <p:nvPr/>
        </p:nvPicPr>
        <p:blipFill>
          <a:blip r:embed="rId4"/>
          <a:stretch>
            <a:fillRect/>
          </a:stretch>
        </p:blipFill>
        <p:spPr>
          <a:xfrm>
            <a:off x="422139" y="2979903"/>
            <a:ext cx="2395733" cy="1947676"/>
          </a:xfrm>
          <a:prstGeom prst="rect">
            <a:avLst/>
          </a:prstGeom>
        </p:spPr>
      </p:pic>
      <p:pic>
        <p:nvPicPr>
          <p:cNvPr id="10" name="Picture 9" descr="A screen shot of a graph&#10;&#10;Description automatically generated">
            <a:extLst>
              <a:ext uri="{FF2B5EF4-FFF2-40B4-BE49-F238E27FC236}">
                <a16:creationId xmlns:a16="http://schemas.microsoft.com/office/drawing/2014/main" id="{9D3F52E8-95AA-D097-E8B1-6C53C61CD7B4}"/>
              </a:ext>
            </a:extLst>
          </p:cNvPr>
          <p:cNvPicPr>
            <a:picLocks noChangeAspect="1"/>
          </p:cNvPicPr>
          <p:nvPr/>
        </p:nvPicPr>
        <p:blipFill>
          <a:blip r:embed="rId5"/>
          <a:stretch>
            <a:fillRect/>
          </a:stretch>
        </p:blipFill>
        <p:spPr>
          <a:xfrm>
            <a:off x="4189477" y="2733707"/>
            <a:ext cx="4273305" cy="2273813"/>
          </a:xfrm>
          <a:prstGeom prst="rect">
            <a:avLst/>
          </a:prstGeom>
        </p:spPr>
      </p:pic>
      <p:pic>
        <p:nvPicPr>
          <p:cNvPr id="12" name="Picture 11" descr="A screen shot of a graph&#10;&#10;Description automatically generated">
            <a:extLst>
              <a:ext uri="{FF2B5EF4-FFF2-40B4-BE49-F238E27FC236}">
                <a16:creationId xmlns:a16="http://schemas.microsoft.com/office/drawing/2014/main" id="{3BA41381-83B8-E3E7-4924-819408456ADE}"/>
              </a:ext>
            </a:extLst>
          </p:cNvPr>
          <p:cNvPicPr>
            <a:picLocks noChangeAspect="1"/>
          </p:cNvPicPr>
          <p:nvPr/>
        </p:nvPicPr>
        <p:blipFill>
          <a:blip r:embed="rId6"/>
          <a:stretch>
            <a:fillRect/>
          </a:stretch>
        </p:blipFill>
        <p:spPr>
          <a:xfrm>
            <a:off x="4284156" y="2733707"/>
            <a:ext cx="4178626" cy="2280666"/>
          </a:xfrm>
          <a:prstGeom prst="rect">
            <a:avLst/>
          </a:prstGeom>
        </p:spPr>
      </p:pic>
    </p:spTree>
    <p:extLst>
      <p:ext uri="{BB962C8B-B14F-4D97-AF65-F5344CB8AC3E}">
        <p14:creationId xmlns:p14="http://schemas.microsoft.com/office/powerpoint/2010/main" val="18717764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8"/>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02E584-95B8-5BB6-EA55-CEF3D6B81F60}"/>
              </a:ext>
            </a:extLst>
          </p:cNvPr>
          <p:cNvSpPr>
            <a:spLocks noGrp="1"/>
          </p:cNvSpPr>
          <p:nvPr>
            <p:ph type="title"/>
          </p:nvPr>
        </p:nvSpPr>
        <p:spPr>
          <a:xfrm>
            <a:off x="628649" y="0"/>
            <a:ext cx="6892500" cy="994200"/>
          </a:xfrm>
        </p:spPr>
        <p:txBody>
          <a:bodyPr/>
          <a:lstStyle/>
          <a:p>
            <a:r>
              <a:rPr lang="en-US"/>
              <a:t>Inverse Model/Problem </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34B49A0F-6BEB-04CF-278C-14399CF9F8EA}"/>
                  </a:ext>
                </a:extLst>
              </p:cNvPr>
              <p:cNvSpPr>
                <a:spLocks noGrp="1"/>
              </p:cNvSpPr>
              <p:nvPr>
                <p:ph type="body" idx="1"/>
              </p:nvPr>
            </p:nvSpPr>
            <p:spPr>
              <a:xfrm>
                <a:off x="628651" y="996642"/>
                <a:ext cx="7886700" cy="695739"/>
              </a:xfrm>
            </p:spPr>
            <p:txBody>
              <a:bodyPr/>
              <a:lstStyle/>
              <a:p>
                <a:r>
                  <a:rPr lang="en-US" b="1"/>
                  <a:t>Goal:</a:t>
                </a:r>
                <a:r>
                  <a:rPr lang="en-US"/>
                  <a:t> Estimate the occluder position </a:t>
                </a:r>
                <a14:m>
                  <m:oMath xmlns:m="http://schemas.openxmlformats.org/officeDocument/2006/math">
                    <m:acc>
                      <m:accPr>
                        <m:chr m:val="̂"/>
                        <m:ctrlPr>
                          <a:rPr lang="en-US" i="1" smtClean="0">
                            <a:latin typeface="Cambria Math" panose="02040503050406030204" pitchFamily="18" charset="0"/>
                          </a:rPr>
                        </m:ctrlPr>
                      </m:accPr>
                      <m:e>
                        <m:sSub>
                          <m:sSubPr>
                            <m:ctrlPr>
                              <a:rPr lang="en-US"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0</m:t>
                            </m:r>
                          </m:sub>
                        </m:sSub>
                      </m:e>
                    </m:acc>
                  </m:oMath>
                </a14:m>
                <a:r>
                  <a:rPr lang="en-US"/>
                  <a:t> using camera measurements </a:t>
                </a:r>
                <a14:m>
                  <m:oMath xmlns:m="http://schemas.openxmlformats.org/officeDocument/2006/math">
                    <m:r>
                      <a:rPr lang="en-US" b="0" i="1" smtClean="0">
                        <a:latin typeface="Cambria Math" panose="02040503050406030204" pitchFamily="18" charset="0"/>
                      </a:rPr>
                      <m:t>𝑦</m:t>
                    </m:r>
                  </m:oMath>
                </a14:m>
                <a:r>
                  <a:rPr lang="en-US"/>
                  <a:t>, which is used to estimate the hidden scene of interest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𝑓</m:t>
                        </m:r>
                      </m:e>
                    </m:acc>
                  </m:oMath>
                </a14:m>
                <a:r>
                  <a:rPr lang="en-US"/>
                  <a:t>.</a:t>
                </a:r>
              </a:p>
              <a:p>
                <a:endParaRPr lang="en-US"/>
              </a:p>
              <a:p>
                <a:endParaRPr lang="en-US"/>
              </a:p>
              <a:p>
                <a:pPr marL="127000" indent="0">
                  <a:buNone/>
                </a:pPr>
                <a:endParaRPr lang="en-US"/>
              </a:p>
              <a:p>
                <a:pPr lvl="2"/>
                <a:endParaRPr lang="en-US" b="0"/>
              </a:p>
            </p:txBody>
          </p:sp>
        </mc:Choice>
        <mc:Fallback xmlns="">
          <p:sp>
            <p:nvSpPr>
              <p:cNvPr id="3" name="Text Placeholder 2">
                <a:extLst>
                  <a:ext uri="{FF2B5EF4-FFF2-40B4-BE49-F238E27FC236}">
                    <a16:creationId xmlns:a16="http://schemas.microsoft.com/office/drawing/2014/main" id="{34B49A0F-6BEB-04CF-278C-14399CF9F8EA}"/>
                  </a:ext>
                </a:extLst>
              </p:cNvPr>
              <p:cNvSpPr>
                <a:spLocks noGrp="1" noRot="1" noChangeAspect="1" noMove="1" noResize="1" noEditPoints="1" noAdjustHandles="1" noChangeArrowheads="1" noChangeShapeType="1" noTextEdit="1"/>
              </p:cNvSpPr>
              <p:nvPr>
                <p:ph type="body" idx="1"/>
              </p:nvPr>
            </p:nvSpPr>
            <p:spPr>
              <a:xfrm>
                <a:off x="628651" y="996642"/>
                <a:ext cx="7886700" cy="695739"/>
              </a:xfrm>
              <a:blipFill>
                <a:blip r:embed="rId3"/>
                <a:stretch>
                  <a:fillRect r="-1468" b="-870"/>
                </a:stretch>
              </a:blipFill>
            </p:spPr>
            <p:txBody>
              <a:bodyPr/>
              <a:lstStyle/>
              <a:p>
                <a:r>
                  <a:rPr lang="en-US">
                    <a:noFill/>
                  </a:rPr>
                  <a:t> </a:t>
                </a:r>
              </a:p>
            </p:txBody>
          </p:sp>
        </mc:Fallback>
      </mc:AlternateContent>
      <p:pic>
        <p:nvPicPr>
          <p:cNvPr id="9" name="Picture 8" descr="A diagram of a diagram of a computer&#10;&#10;Description automatically generated with medium confidence">
            <a:extLst>
              <a:ext uri="{FF2B5EF4-FFF2-40B4-BE49-F238E27FC236}">
                <a16:creationId xmlns:a16="http://schemas.microsoft.com/office/drawing/2014/main" id="{4660E6C0-D940-F345-70E0-91254D62B739}"/>
              </a:ext>
            </a:extLst>
          </p:cNvPr>
          <p:cNvPicPr>
            <a:picLocks noChangeAspect="1"/>
          </p:cNvPicPr>
          <p:nvPr/>
        </p:nvPicPr>
        <p:blipFill>
          <a:blip r:embed="rId4"/>
          <a:stretch>
            <a:fillRect/>
          </a:stretch>
        </p:blipFill>
        <p:spPr>
          <a:xfrm>
            <a:off x="742951" y="1695701"/>
            <a:ext cx="7772400" cy="1887097"/>
          </a:xfrm>
          <a:prstGeom prst="rect">
            <a:avLst/>
          </a:prstGeom>
        </p:spPr>
      </p:pic>
    </p:spTree>
    <p:extLst>
      <p:ext uri="{BB962C8B-B14F-4D97-AF65-F5344CB8AC3E}">
        <p14:creationId xmlns:p14="http://schemas.microsoft.com/office/powerpoint/2010/main" val="53932746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34B49A0F-6BEB-04CF-278C-14399CF9F8EA}"/>
                  </a:ext>
                </a:extLst>
              </p:cNvPr>
              <p:cNvSpPr>
                <a:spLocks noGrp="1"/>
              </p:cNvSpPr>
              <p:nvPr>
                <p:ph type="body" idx="1"/>
              </p:nvPr>
            </p:nvSpPr>
            <p:spPr>
              <a:xfrm>
                <a:off x="633149" y="719593"/>
                <a:ext cx="7886700" cy="3240600"/>
              </a:xfrm>
            </p:spPr>
            <p:txBody>
              <a:bodyPr/>
              <a:lstStyle/>
              <a:p>
                <a:r>
                  <a:rPr lang="en-US" b="1"/>
                  <a:t>Goal #1:</a:t>
                </a:r>
                <a:r>
                  <a:rPr lang="en-US"/>
                  <a:t> Estimate the </a:t>
                </a:r>
                <a:r>
                  <a:rPr lang="en-US" err="1"/>
                  <a:t>occluder</a:t>
                </a:r>
                <a:r>
                  <a:rPr lang="en-US"/>
                  <a:t> position </a:t>
                </a:r>
                <a14:m>
                  <m:oMath xmlns:m="http://schemas.openxmlformats.org/officeDocument/2006/math">
                    <m:acc>
                      <m:accPr>
                        <m:chr m:val="̂"/>
                        <m:ctrlPr>
                          <a:rPr lang="en-US" i="1" smtClean="0">
                            <a:latin typeface="Cambria Math" panose="02040503050406030204" pitchFamily="18" charset="0"/>
                          </a:rPr>
                        </m:ctrlPr>
                      </m:accPr>
                      <m:e>
                        <m:sSub>
                          <m:sSubPr>
                            <m:ctrlPr>
                              <a:rPr lang="en-US"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0</m:t>
                            </m:r>
                          </m:sub>
                        </m:sSub>
                      </m:e>
                    </m:acc>
                  </m:oMath>
                </a14:m>
                <a:r>
                  <a:rPr lang="en-US"/>
                  <a:t> using camera measurements </a:t>
                </a:r>
                <a14:m>
                  <m:oMath xmlns:m="http://schemas.openxmlformats.org/officeDocument/2006/math">
                    <m:r>
                      <a:rPr lang="en-US" b="0" i="1" smtClean="0">
                        <a:latin typeface="Cambria Math" panose="02040503050406030204" pitchFamily="18" charset="0"/>
                      </a:rPr>
                      <m:t>𝑦</m:t>
                    </m:r>
                  </m:oMath>
                </a14:m>
                <a:endParaRPr lang="en-US"/>
              </a:p>
              <a:p>
                <a:endParaRPr lang="en-US"/>
              </a:p>
              <a:p>
                <a:pPr marL="127000" indent="0">
                  <a:buNone/>
                </a:pPr>
                <a:endParaRPr lang="en-US"/>
              </a:p>
              <a:p>
                <a:pPr marL="127000" indent="0">
                  <a:buNone/>
                </a:pPr>
                <a:endParaRPr lang="en-US"/>
              </a:p>
              <a:p>
                <a:pPr marL="127000" indent="0">
                  <a:buNone/>
                </a:pPr>
                <a:endParaRPr lang="en-US"/>
              </a:p>
              <a:p>
                <a:pPr marL="127000" indent="0">
                  <a:buNone/>
                </a:pPr>
                <a:endParaRPr lang="en-US"/>
              </a:p>
              <a:p>
                <a:pPr marL="127000" indent="0">
                  <a:buNone/>
                </a:pPr>
                <a:endParaRPr lang="en-US"/>
              </a:p>
              <a:p>
                <a:pPr marL="127000" indent="0">
                  <a:buNone/>
                </a:pPr>
                <a:endParaRPr lang="en-US"/>
              </a:p>
              <a:p>
                <a:pPr marL="127000" indent="0">
                  <a:buNone/>
                </a:pPr>
                <a:endParaRPr lang="en-US"/>
              </a:p>
              <a:p>
                <a:pPr lvl="2"/>
                <a14:m>
                  <m:oMath xmlns:m="http://schemas.openxmlformats.org/officeDocument/2006/math">
                    <m:r>
                      <a:rPr lang="en-US" i="1" smtClean="0">
                        <a:latin typeface="Cambria Math" panose="02040503050406030204" pitchFamily="18" charset="0"/>
                      </a:rPr>
                      <m:t>𝐴</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0 </m:t>
                            </m:r>
                          </m:sub>
                        </m:sSub>
                      </m:e>
                    </m:d>
                  </m:oMath>
                </a14:m>
                <a:r>
                  <a:rPr lang="en-US"/>
                  <a:t> is the computed light-transport matrix with number of rows = size of </a:t>
                </a:r>
                <a14:m>
                  <m:oMath xmlns:m="http://schemas.openxmlformats.org/officeDocument/2006/math">
                    <m:r>
                      <a:rPr lang="en-US" i="1">
                        <a:latin typeface="Cambria Math" panose="02040503050406030204" pitchFamily="18" charset="0"/>
                      </a:rPr>
                      <m:t>𝑦</m:t>
                    </m:r>
                    <m:r>
                      <a:rPr lang="en-US" i="1">
                        <a:latin typeface="Cambria Math" panose="02040503050406030204" pitchFamily="18" charset="0"/>
                      </a:rPr>
                      <m:t> </m:t>
                    </m:r>
                  </m:oMath>
                </a14:m>
                <a:r>
                  <a:rPr lang="en-US"/>
                  <a:t>and number of columns depends on the resolution of attempted reconstruction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𝑓</m:t>
                        </m:r>
                      </m:e>
                    </m:acc>
                  </m:oMath>
                </a14:m>
                <a:r>
                  <a:rPr lang="en-US"/>
                  <a:t>.</a:t>
                </a:r>
              </a:p>
              <a:p>
                <a:pPr lvl="2"/>
                <a:r>
                  <a:rPr lang="en-US"/>
                  <a:t>where</a:t>
                </a:r>
                <a14:m>
                  <m:oMath xmlns:m="http://schemas.openxmlformats.org/officeDocument/2006/math">
                    <m:r>
                      <a:rPr lang="en-US" b="0" i="0" smtClean="0">
                        <a:latin typeface="Cambria Math" panose="02040503050406030204" pitchFamily="18" charset="0"/>
                      </a:rPr>
                      <m:t> </m:t>
                    </m:r>
                    <m:r>
                      <a:rPr lang="en-US" i="1">
                        <a:latin typeface="Cambria Math" panose="02040503050406030204" pitchFamily="18" charset="0"/>
                      </a:rPr>
                      <m:t>𝐴</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0 </m:t>
                            </m:r>
                          </m:sub>
                        </m:sSub>
                      </m:e>
                    </m:d>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𝐴</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0 </m:t>
                                        </m:r>
                                      </m:sub>
                                    </m:sSub>
                                  </m:e>
                                </m:d>
                              </m:e>
                              <m:sup>
                                <m:r>
                                  <a:rPr lang="en-US" i="1">
                                    <a:latin typeface="Cambria Math" panose="02040503050406030204" pitchFamily="18" charset="0"/>
                                  </a:rPr>
                                  <m:t>𝑇</m:t>
                                </m:r>
                              </m:sup>
                            </m:sSup>
                            <m:r>
                              <a:rPr lang="en-US" i="1">
                                <a:latin typeface="Cambria Math" panose="02040503050406030204" pitchFamily="18" charset="0"/>
                              </a:rPr>
                              <m:t>𝐴</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0 </m:t>
                                    </m:r>
                                  </m:sub>
                                </m:sSub>
                              </m:e>
                            </m:d>
                          </m:e>
                        </m:d>
                      </m:e>
                      <m:sup>
                        <m:r>
                          <a:rPr lang="en-US" i="1">
                            <a:latin typeface="Cambria Math" panose="02040503050406030204" pitchFamily="18" charset="0"/>
                          </a:rPr>
                          <m:t>−1</m:t>
                        </m:r>
                      </m:sup>
                    </m:sSup>
                    <m:sSup>
                      <m:sSupPr>
                        <m:ctrlPr>
                          <a:rPr lang="en-US" i="1">
                            <a:latin typeface="Cambria Math" panose="02040503050406030204" pitchFamily="18" charset="0"/>
                          </a:rPr>
                        </m:ctrlPr>
                      </m:sSupPr>
                      <m:e>
                        <m:r>
                          <a:rPr lang="en-US" i="1">
                            <a:latin typeface="Cambria Math" panose="02040503050406030204" pitchFamily="18" charset="0"/>
                          </a:rPr>
                          <m:t>𝐴</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0</m:t>
                                </m:r>
                              </m:sub>
                            </m:sSub>
                          </m:e>
                        </m:d>
                      </m:e>
                      <m:sup>
                        <m:r>
                          <a:rPr lang="en-US" i="1">
                            <a:latin typeface="Cambria Math" panose="02040503050406030204" pitchFamily="18" charset="0"/>
                          </a:rPr>
                          <m:t>𝑇</m:t>
                        </m:r>
                      </m:sup>
                    </m:sSup>
                  </m:oMath>
                </a14:m>
                <a:r>
                  <a:rPr lang="en-US"/>
                  <a:t> is an orthogonal projection operator in range of </a:t>
                </a:r>
                <a14:m>
                  <m:oMath xmlns:m="http://schemas.openxmlformats.org/officeDocument/2006/math">
                    <m:r>
                      <a:rPr lang="en-US" i="1">
                        <a:latin typeface="Cambria Math" panose="02040503050406030204" pitchFamily="18" charset="0"/>
                      </a:rPr>
                      <m:t>𝐴</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0 </m:t>
                            </m:r>
                          </m:sub>
                        </m:sSub>
                      </m:e>
                    </m:d>
                  </m:oMath>
                </a14:m>
                <a:endParaRPr lang="en-US"/>
              </a:p>
              <a:p>
                <a:pPr lvl="2"/>
                <a:r>
                  <a:rPr lang="en-US"/>
                  <a:t>t</a:t>
                </a:r>
                <a:r>
                  <a:rPr lang="en-US" b="0"/>
                  <a:t>he multiplication decomposes </a:t>
                </a:r>
                <a14:m>
                  <m:oMath xmlns:m="http://schemas.openxmlformats.org/officeDocument/2006/math">
                    <m:r>
                      <a:rPr lang="en-US" i="1">
                        <a:latin typeface="Cambria Math" panose="02040503050406030204" pitchFamily="18" charset="0"/>
                      </a:rPr>
                      <m:t>𝑦</m:t>
                    </m:r>
                  </m:oMath>
                </a14:m>
                <a:r>
                  <a:rPr lang="en-US" b="0"/>
                  <a:t> into 2 components: in range of </a:t>
                </a:r>
                <a14:m>
                  <m:oMath xmlns:m="http://schemas.openxmlformats.org/officeDocument/2006/math">
                    <m:r>
                      <a:rPr lang="en-US" i="1" smtClean="0">
                        <a:latin typeface="Cambria Math" panose="02040503050406030204" pitchFamily="18" charset="0"/>
                      </a:rPr>
                      <m:t>𝐴</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0 </m:t>
                            </m:r>
                          </m:sub>
                        </m:sSub>
                      </m:e>
                    </m:d>
                  </m:oMath>
                </a14:m>
                <a:r>
                  <a:rPr lang="en-US" b="0"/>
                  <a:t> and its orthogonal complement</a:t>
                </a:r>
              </a:p>
              <a:p>
                <a:pPr lvl="2"/>
                <a:r>
                  <a:rPr lang="en-US" b="0"/>
                  <a:t>Note: background noise </a:t>
                </a:r>
                <a14:m>
                  <m:oMath xmlns:m="http://schemas.openxmlformats.org/officeDocument/2006/math">
                    <m:r>
                      <a:rPr lang="en-US" b="0" i="1" smtClean="0">
                        <a:latin typeface="Cambria Math" panose="02040503050406030204" pitchFamily="18" charset="0"/>
                      </a:rPr>
                      <m:t>𝑏</m:t>
                    </m:r>
                  </m:oMath>
                </a14:m>
                <a:r>
                  <a:rPr lang="en-US" b="0"/>
                  <a:t> from forward model is negligible to the reconstruction estimation.  </a:t>
                </a:r>
              </a:p>
              <a:p>
                <a:pPr marL="596900" lvl="1" indent="0">
                  <a:buNone/>
                </a:pPr>
                <a:r>
                  <a:rPr lang="en-US"/>
                  <a:t>Minimizing the Euclidean square of this component </a:t>
                </a:r>
                <a:r>
                  <a:rPr lang="en-US" b="1"/>
                  <a:t>maximizes the estimation of </a:t>
                </a:r>
                <a14:m>
                  <m:oMath xmlns:m="http://schemas.openxmlformats.org/officeDocument/2006/math">
                    <m:acc>
                      <m:accPr>
                        <m:chr m:val="̂"/>
                        <m:ctrlPr>
                          <a:rPr lang="en-US" b="1" i="1" smtClean="0">
                            <a:latin typeface="Cambria Math" panose="02040503050406030204" pitchFamily="18" charset="0"/>
                          </a:rPr>
                        </m:ctrlPr>
                      </m:accPr>
                      <m:e>
                        <m:sSub>
                          <m:sSubPr>
                            <m:ctrlPr>
                              <a:rPr lang="en-US" b="1" i="1" smtClean="0">
                                <a:latin typeface="Cambria Math" panose="02040503050406030204" pitchFamily="18" charset="0"/>
                              </a:rPr>
                            </m:ctrlPr>
                          </m:sSubPr>
                          <m:e>
                            <m:r>
                              <a:rPr lang="en-US" b="1" i="1" smtClean="0">
                                <a:latin typeface="Cambria Math" panose="02040503050406030204" pitchFamily="18" charset="0"/>
                              </a:rPr>
                              <m:t>𝒑</m:t>
                            </m:r>
                          </m:e>
                          <m:sub>
                            <m:r>
                              <a:rPr lang="en-US" b="1" i="1" smtClean="0">
                                <a:latin typeface="Cambria Math" panose="02040503050406030204" pitchFamily="18" charset="0"/>
                              </a:rPr>
                              <m:t>𝟎</m:t>
                            </m:r>
                          </m:sub>
                        </m:sSub>
                      </m:e>
                    </m:acc>
                  </m:oMath>
                </a14:m>
                <a:r>
                  <a:rPr lang="en-US" b="0"/>
                  <a:t>.</a:t>
                </a:r>
              </a:p>
            </p:txBody>
          </p:sp>
        </mc:Choice>
        <mc:Fallback xmlns="">
          <p:sp>
            <p:nvSpPr>
              <p:cNvPr id="3" name="Text Placeholder 2">
                <a:extLst>
                  <a:ext uri="{FF2B5EF4-FFF2-40B4-BE49-F238E27FC236}">
                    <a16:creationId xmlns:a16="http://schemas.microsoft.com/office/drawing/2014/main" id="{34B49A0F-6BEB-04CF-278C-14399CF9F8EA}"/>
                  </a:ext>
                </a:extLst>
              </p:cNvPr>
              <p:cNvSpPr>
                <a:spLocks noGrp="1" noRot="1" noChangeAspect="1" noMove="1" noResize="1" noEditPoints="1" noAdjustHandles="1" noChangeArrowheads="1" noChangeShapeType="1" noTextEdit="1"/>
              </p:cNvSpPr>
              <p:nvPr>
                <p:ph type="body" idx="1"/>
              </p:nvPr>
            </p:nvSpPr>
            <p:spPr>
              <a:xfrm>
                <a:off x="633149" y="719593"/>
                <a:ext cx="7886700" cy="3240600"/>
              </a:xfrm>
              <a:blipFill>
                <a:blip r:embed="rId3"/>
                <a:stretch>
                  <a:fillRect r="-5255" b="-26880"/>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0602E584-95B8-5BB6-EA55-CEF3D6B81F60}"/>
              </a:ext>
            </a:extLst>
          </p:cNvPr>
          <p:cNvSpPr>
            <a:spLocks noGrp="1"/>
          </p:cNvSpPr>
          <p:nvPr>
            <p:ph type="title"/>
          </p:nvPr>
        </p:nvSpPr>
        <p:spPr>
          <a:xfrm>
            <a:off x="628649" y="0"/>
            <a:ext cx="6892500" cy="994200"/>
          </a:xfrm>
        </p:spPr>
        <p:txBody>
          <a:bodyPr/>
          <a:lstStyle/>
          <a:p>
            <a:r>
              <a:rPr lang="en-US"/>
              <a:t>Inverse Model/Problem Part 1</a:t>
            </a:r>
          </a:p>
        </p:txBody>
      </p:sp>
      <p:pic>
        <p:nvPicPr>
          <p:cNvPr id="5" name="Picture 4" descr="A black text on a white background&#10;&#10;Description automatically generated">
            <a:extLst>
              <a:ext uri="{FF2B5EF4-FFF2-40B4-BE49-F238E27FC236}">
                <a16:creationId xmlns:a16="http://schemas.microsoft.com/office/drawing/2014/main" id="{59C787F4-5635-2915-0CD2-6B0C4B017F29}"/>
              </a:ext>
            </a:extLst>
          </p:cNvPr>
          <p:cNvPicPr>
            <a:picLocks noChangeAspect="1"/>
          </p:cNvPicPr>
          <p:nvPr/>
        </p:nvPicPr>
        <p:blipFill rotWithShape="1">
          <a:blip r:embed="rId4"/>
          <a:srcRect l="10587" t="15267" r="12223" b="9453"/>
          <a:stretch/>
        </p:blipFill>
        <p:spPr>
          <a:xfrm>
            <a:off x="2349241" y="2628110"/>
            <a:ext cx="4607512" cy="745725"/>
          </a:xfrm>
          <a:prstGeom prst="rect">
            <a:avLst/>
          </a:prstGeom>
        </p:spPr>
      </p:pic>
      <p:pic>
        <p:nvPicPr>
          <p:cNvPr id="7" name="Picture 6" descr="A diagram of a diagram of a game&#10;&#10;Description automatically generated">
            <a:extLst>
              <a:ext uri="{FF2B5EF4-FFF2-40B4-BE49-F238E27FC236}">
                <a16:creationId xmlns:a16="http://schemas.microsoft.com/office/drawing/2014/main" id="{99C0E56E-24F9-C925-31B6-33FB70EF5D72}"/>
              </a:ext>
            </a:extLst>
          </p:cNvPr>
          <p:cNvPicPr>
            <a:picLocks noChangeAspect="1"/>
          </p:cNvPicPr>
          <p:nvPr/>
        </p:nvPicPr>
        <p:blipFill>
          <a:blip r:embed="rId5"/>
          <a:stretch>
            <a:fillRect/>
          </a:stretch>
        </p:blipFill>
        <p:spPr>
          <a:xfrm>
            <a:off x="2346118" y="1112867"/>
            <a:ext cx="4609258" cy="1516154"/>
          </a:xfrm>
          <a:prstGeom prst="rect">
            <a:avLst/>
          </a:prstGeom>
        </p:spPr>
      </p:pic>
    </p:spTree>
    <p:extLst>
      <p:ext uri="{BB962C8B-B14F-4D97-AF65-F5344CB8AC3E}">
        <p14:creationId xmlns:p14="http://schemas.microsoft.com/office/powerpoint/2010/main" val="650244522"/>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34B49A0F-6BEB-04CF-278C-14399CF9F8EA}"/>
                  </a:ext>
                </a:extLst>
              </p:cNvPr>
              <p:cNvSpPr>
                <a:spLocks noGrp="1"/>
              </p:cNvSpPr>
              <p:nvPr>
                <p:ph type="body" idx="1"/>
              </p:nvPr>
            </p:nvSpPr>
            <p:spPr>
              <a:xfrm>
                <a:off x="628650" y="993544"/>
                <a:ext cx="7886700" cy="3240600"/>
              </a:xfrm>
            </p:spPr>
            <p:txBody>
              <a:bodyPr/>
              <a:lstStyle/>
              <a:p>
                <a:r>
                  <a:rPr lang="en-US" b="1"/>
                  <a:t>Goal #2:</a:t>
                </a:r>
                <a:r>
                  <a:rPr lang="en-US"/>
                  <a:t> Using the estimated </a:t>
                </a:r>
                <a:r>
                  <a:rPr lang="en-US" err="1"/>
                  <a:t>occluder</a:t>
                </a:r>
                <a:r>
                  <a:rPr lang="en-US"/>
                  <a:t> position </a:t>
                </a:r>
                <a14:m>
                  <m:oMath xmlns:m="http://schemas.openxmlformats.org/officeDocument/2006/math">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0</m:t>
                            </m:r>
                          </m:sub>
                        </m:sSub>
                      </m:e>
                    </m:acc>
                  </m:oMath>
                </a14:m>
                <a:r>
                  <a:rPr lang="en-US"/>
                  <a:t>, estimate the hidden scene of interest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𝑓</m:t>
                        </m:r>
                      </m:e>
                    </m:acc>
                  </m:oMath>
                </a14:m>
                <a:r>
                  <a:rPr lang="en-US"/>
                  <a:t>.</a:t>
                </a:r>
              </a:p>
              <a:p>
                <a:endParaRPr lang="en-US" sz="1200"/>
              </a:p>
              <a:p>
                <a:pPr lvl="1"/>
                <a:r>
                  <a:rPr lang="en-US"/>
                  <a:t>From </a:t>
                </a:r>
                <a14:m>
                  <m:oMath xmlns:m="http://schemas.openxmlformats.org/officeDocument/2006/math">
                    <m:acc>
                      <m:accPr>
                        <m:chr m:val="̂"/>
                        <m:ctrlPr>
                          <a:rPr lang="en-US" i="1" smtClean="0">
                            <a:latin typeface="Cambria Math" panose="02040503050406030204" pitchFamily="18" charset="0"/>
                          </a:rPr>
                        </m:ctrlPr>
                      </m:accPr>
                      <m:e>
                        <m:sSub>
                          <m:sSubPr>
                            <m:ctrlPr>
                              <a:rPr lang="en-US"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0</m:t>
                            </m:r>
                          </m:sub>
                        </m:sSub>
                      </m:e>
                    </m:acc>
                    <m:r>
                      <a:rPr lang="en-US" b="0" i="1" smtClean="0">
                        <a:latin typeface="Cambria Math" panose="02040503050406030204" pitchFamily="18" charset="0"/>
                      </a:rPr>
                      <m:t>:</m:t>
                    </m:r>
                  </m:oMath>
                </a14:m>
                <a:endParaRPr lang="en-US"/>
              </a:p>
              <a:p>
                <a:pPr marL="596900" lvl="1" indent="0">
                  <a:buNone/>
                </a:pPr>
                <a:endParaRPr lang="en-US"/>
              </a:p>
              <a:p>
                <a:pPr lvl="1"/>
                <a:r>
                  <a:rPr lang="en-US"/>
                  <a:t>Compute Moore-Penrose pseudo inverse:</a:t>
                </a:r>
              </a:p>
              <a:p>
                <a:pPr lvl="1"/>
                <a:endParaRPr lang="en-US"/>
              </a:p>
              <a:p>
                <a:pPr lvl="1"/>
                <a:endParaRPr lang="en-US"/>
              </a:p>
              <a:p>
                <a:pPr lvl="1"/>
                <a:r>
                  <a:rPr lang="en-US"/>
                  <a:t>Compute the differences of measurements </a:t>
                </a:r>
                <a14:m>
                  <m:oMath xmlns:m="http://schemas.openxmlformats.org/officeDocument/2006/math">
                    <m:r>
                      <a:rPr lang="en-US" b="0" i="1" smtClean="0">
                        <a:latin typeface="Cambria Math" panose="02040503050406030204" pitchFamily="18" charset="0"/>
                      </a:rPr>
                      <m:t>𝑦</m:t>
                    </m:r>
                  </m:oMath>
                </a14:m>
                <a:r>
                  <a:rPr lang="en-US"/>
                  <a:t> for neighboring 16x16 pixel blocks vertically and corresponding rows of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𝐴</m:t>
                        </m:r>
                      </m:e>
                    </m:acc>
                  </m:oMath>
                </a14:m>
                <a:r>
                  <a:rPr lang="en-US"/>
                  <a:t> to produce an image of the computational FOV with robustness to ambient light:</a:t>
                </a:r>
              </a:p>
            </p:txBody>
          </p:sp>
        </mc:Choice>
        <mc:Fallback xmlns="">
          <p:sp>
            <p:nvSpPr>
              <p:cNvPr id="3" name="Text Placeholder 2">
                <a:extLst>
                  <a:ext uri="{FF2B5EF4-FFF2-40B4-BE49-F238E27FC236}">
                    <a16:creationId xmlns:a16="http://schemas.microsoft.com/office/drawing/2014/main" id="{34B49A0F-6BEB-04CF-278C-14399CF9F8EA}"/>
                  </a:ext>
                </a:extLst>
              </p:cNvPr>
              <p:cNvSpPr>
                <a:spLocks noGrp="1" noRot="1" noChangeAspect="1" noMove="1" noResize="1" noEditPoints="1" noAdjustHandles="1" noChangeArrowheads="1" noChangeShapeType="1" noTextEdit="1"/>
              </p:cNvSpPr>
              <p:nvPr>
                <p:ph type="body" idx="1"/>
              </p:nvPr>
            </p:nvSpPr>
            <p:spPr>
              <a:xfrm>
                <a:off x="628650" y="993544"/>
                <a:ext cx="7886700" cy="3240600"/>
              </a:xfrm>
              <a:blipFill>
                <a:blip r:embed="rId3"/>
                <a:stretch>
                  <a:fillRect r="-1236"/>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0602E584-95B8-5BB6-EA55-CEF3D6B81F60}"/>
              </a:ext>
            </a:extLst>
          </p:cNvPr>
          <p:cNvSpPr>
            <a:spLocks noGrp="1"/>
          </p:cNvSpPr>
          <p:nvPr>
            <p:ph type="title"/>
          </p:nvPr>
        </p:nvSpPr>
        <p:spPr>
          <a:xfrm>
            <a:off x="628650" y="-656"/>
            <a:ext cx="6892500" cy="994200"/>
          </a:xfrm>
        </p:spPr>
        <p:txBody>
          <a:bodyPr/>
          <a:lstStyle/>
          <a:p>
            <a:r>
              <a:rPr lang="en-US"/>
              <a:t>Inverse Model/Problem Part 2</a:t>
            </a:r>
          </a:p>
        </p:txBody>
      </p:sp>
      <p:pic>
        <p:nvPicPr>
          <p:cNvPr id="6" name="Picture 5" descr="A black math equation&#10;&#10;Description automatically generated with medium confidence">
            <a:extLst>
              <a:ext uri="{FF2B5EF4-FFF2-40B4-BE49-F238E27FC236}">
                <a16:creationId xmlns:a16="http://schemas.microsoft.com/office/drawing/2014/main" id="{D9047761-C5F4-6340-1006-3971B3755CF0}"/>
              </a:ext>
            </a:extLst>
          </p:cNvPr>
          <p:cNvPicPr>
            <a:picLocks noChangeAspect="1"/>
          </p:cNvPicPr>
          <p:nvPr/>
        </p:nvPicPr>
        <p:blipFill rotWithShape="1">
          <a:blip r:embed="rId4"/>
          <a:srcRect l="37804" t="32250" r="39441" b="29218"/>
          <a:stretch/>
        </p:blipFill>
        <p:spPr>
          <a:xfrm>
            <a:off x="3892859" y="1903555"/>
            <a:ext cx="1358283" cy="381701"/>
          </a:xfrm>
          <a:prstGeom prst="rect">
            <a:avLst/>
          </a:prstGeom>
        </p:spPr>
      </p:pic>
      <p:pic>
        <p:nvPicPr>
          <p:cNvPr id="8" name="Picture 7" descr="A black text on a white background&#10;&#10;Description automatically generated">
            <a:extLst>
              <a:ext uri="{FF2B5EF4-FFF2-40B4-BE49-F238E27FC236}">
                <a16:creationId xmlns:a16="http://schemas.microsoft.com/office/drawing/2014/main" id="{63FA99F0-4C84-B30D-FB71-9BFFD57B7F33}"/>
              </a:ext>
            </a:extLst>
          </p:cNvPr>
          <p:cNvPicPr>
            <a:picLocks noChangeAspect="1"/>
          </p:cNvPicPr>
          <p:nvPr/>
        </p:nvPicPr>
        <p:blipFill rotWithShape="1">
          <a:blip r:embed="rId5"/>
          <a:srcRect l="32449" t="31034" r="34533" b="30434"/>
          <a:stretch/>
        </p:blipFill>
        <p:spPr>
          <a:xfrm>
            <a:off x="3586579" y="2556139"/>
            <a:ext cx="1970842" cy="381701"/>
          </a:xfrm>
          <a:prstGeom prst="rect">
            <a:avLst/>
          </a:prstGeom>
        </p:spPr>
      </p:pic>
      <p:pic>
        <p:nvPicPr>
          <p:cNvPr id="5" name="Picture 4" descr="A black text on a white background&#10;&#10;Description automatically generated">
            <a:extLst>
              <a:ext uri="{FF2B5EF4-FFF2-40B4-BE49-F238E27FC236}">
                <a16:creationId xmlns:a16="http://schemas.microsoft.com/office/drawing/2014/main" id="{16E87DEC-A4B9-898E-9542-287ECAD838E7}"/>
              </a:ext>
            </a:extLst>
          </p:cNvPr>
          <p:cNvPicPr>
            <a:picLocks noChangeAspect="1"/>
          </p:cNvPicPr>
          <p:nvPr/>
        </p:nvPicPr>
        <p:blipFill>
          <a:blip r:embed="rId6"/>
          <a:stretch>
            <a:fillRect/>
          </a:stretch>
        </p:blipFill>
        <p:spPr>
          <a:xfrm>
            <a:off x="2578100" y="3738844"/>
            <a:ext cx="3987800" cy="495300"/>
          </a:xfrm>
          <a:prstGeom prst="rect">
            <a:avLst/>
          </a:prstGeom>
        </p:spPr>
      </p:pic>
    </p:spTree>
    <p:extLst>
      <p:ext uri="{BB962C8B-B14F-4D97-AF65-F5344CB8AC3E}">
        <p14:creationId xmlns:p14="http://schemas.microsoft.com/office/powerpoint/2010/main" val="3145801319"/>
      </p:ext>
    </p:extLst>
  </p:cSld>
  <p:clrMapOvr>
    <a:masterClrMapping/>
  </p:clrMapOvr>
  <p:transition>
    <p:fade/>
  </p:transition>
</p:sld>
</file>

<file path=ppt/theme/theme1.xml><?xml version="1.0" encoding="utf-8"?>
<a:theme xmlns:a="http://schemas.openxmlformats.org/drawingml/2006/main" name="SOAR">
  <a:themeElements>
    <a:clrScheme name="Custom 1">
      <a:dk1>
        <a:srgbClr val="262626"/>
      </a:dk1>
      <a:lt1>
        <a:srgbClr val="F2F2F2"/>
      </a:lt1>
      <a:dk2>
        <a:srgbClr val="006747"/>
      </a:dk2>
      <a:lt2>
        <a:srgbClr val="F2F2F2"/>
      </a:lt2>
      <a:accent1>
        <a:srgbClr val="CFC493"/>
      </a:accent1>
      <a:accent2>
        <a:srgbClr val="009374"/>
      </a:accent2>
      <a:accent3>
        <a:srgbClr val="80B0A6"/>
      </a:accent3>
      <a:accent4>
        <a:srgbClr val="A6CB3B"/>
      </a:accent4>
      <a:accent5>
        <a:srgbClr val="DBE442"/>
      </a:accent5>
      <a:accent6>
        <a:srgbClr val="29AFCE"/>
      </a:accent6>
      <a:hlink>
        <a:srgbClr val="006747"/>
      </a:hlink>
      <a:folHlink>
        <a:srgbClr val="00937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On-screen Show (16:9)</PresentationFormat>
  <Slides>18</Slides>
  <Notes>6</Notes>
  <HiddenSlides>0</HiddenSlides>
  <ScaleCrop>false</ScaleCrop>
  <HeadingPairs>
    <vt:vector size="4" baseType="variant">
      <vt:variant>
        <vt:lpstr>Theme</vt:lpstr>
      </vt:variant>
      <vt:variant>
        <vt:i4>1</vt:i4>
      </vt:variant>
      <vt:variant>
        <vt:lpstr>Slide Titles</vt:lpstr>
      </vt:variant>
      <vt:variant>
        <vt:i4>18</vt:i4>
      </vt:variant>
    </vt:vector>
  </HeadingPairs>
  <TitlesOfParts>
    <vt:vector size="19" baseType="lpstr">
      <vt:lpstr>SOAR</vt:lpstr>
      <vt:lpstr>Occluder’s  Effect in NLOS Adam Bricha Chau Nguyen German Becerra Tovar Keval Kataria Quang Vu </vt:lpstr>
      <vt:lpstr>The Problem</vt:lpstr>
      <vt:lpstr>The Environment</vt:lpstr>
      <vt:lpstr>Hardware Setup </vt:lpstr>
      <vt:lpstr>Forward Model/Problem</vt:lpstr>
      <vt:lpstr>Occluder?</vt:lpstr>
      <vt:lpstr>Inverse Model/Problem </vt:lpstr>
      <vt:lpstr>Inverse Model/Problem Part 1</vt:lpstr>
      <vt:lpstr>Inverse Model/Problem Part 2</vt:lpstr>
      <vt:lpstr>Inverse Model/Problem Part 2</vt:lpstr>
      <vt:lpstr>Results</vt:lpstr>
      <vt:lpstr>Our Findings</vt:lpstr>
      <vt:lpstr>Our Findings</vt:lpstr>
      <vt:lpstr>Our Findings</vt:lpstr>
      <vt:lpstr>Conclusion</vt:lpstr>
      <vt:lpstr>Conclusion</vt:lpstr>
      <vt:lpstr>Future Work</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Occluder’s Effect in NLOS Names here</dc:title>
  <dc:creator>Fuux</dc:creator>
  <cp:revision>2</cp:revision>
  <dcterms:modified xsi:type="dcterms:W3CDTF">2025-02-01T03:50:56Z</dcterms:modified>
</cp:coreProperties>
</file>